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2"/>
    <p:sldId id="257" r:id="rId53"/>
    <p:sldId id="258" r:id="rId54"/>
    <p:sldId id="259" r:id="rId55"/>
    <p:sldId id="260" r:id="rId56"/>
    <p:sldId id="261" r:id="rId57"/>
    <p:sldId id="262" r:id="rId58"/>
    <p:sldId id="263" r:id="rId59"/>
    <p:sldId id="264" r:id="rId60"/>
    <p:sldId id="265" r:id="rId61"/>
    <p:sldId id="266" r:id="rId62"/>
    <p:sldId id="267" r:id="rId6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Karnchang" charset="1" panose="00000000000000000000"/>
      <p:regular r:id="rId10"/>
    </p:embeddedFont>
    <p:embeddedFont>
      <p:font typeface="Karnchang Bold" charset="1" panose="00000000000000000000"/>
      <p:regular r:id="rId11"/>
    </p:embeddedFont>
    <p:embeddedFont>
      <p:font typeface="Karnchang Italics" charset="1" panose="00000000000000000000"/>
      <p:regular r:id="rId12"/>
    </p:embeddedFont>
    <p:embeddedFont>
      <p:font typeface="Karnchang Bold Italics" charset="1" panose="00000000000000000000"/>
      <p:regular r:id="rId13"/>
    </p:embeddedFont>
    <p:embeddedFont>
      <p:font typeface="Karnchang Thin" charset="1" panose="00000000000000000000"/>
      <p:regular r:id="rId14"/>
    </p:embeddedFont>
    <p:embeddedFont>
      <p:font typeface="Karnchang Thin Italics" charset="1" panose="00000000000000000000"/>
      <p:regular r:id="rId15"/>
    </p:embeddedFont>
    <p:embeddedFont>
      <p:font typeface="Karnchang Light" charset="1" panose="00000000000000000000"/>
      <p:regular r:id="rId16"/>
    </p:embeddedFont>
    <p:embeddedFont>
      <p:font typeface="Karnchang Light Italics" charset="1" panose="00000000000000000000"/>
      <p:regular r:id="rId17"/>
    </p:embeddedFont>
    <p:embeddedFont>
      <p:font typeface="Karnchang Medium" charset="1" panose="00000000000000000000"/>
      <p:regular r:id="rId18"/>
    </p:embeddedFont>
    <p:embeddedFont>
      <p:font typeface="Karnchang Medium Italics" charset="1" panose="00000000000000000000"/>
      <p:regular r:id="rId19"/>
    </p:embeddedFont>
    <p:embeddedFont>
      <p:font typeface="Karnchang Semi-Bold" charset="1" panose="00000000000000000000"/>
      <p:regular r:id="rId20"/>
    </p:embeddedFont>
    <p:embeddedFont>
      <p:font typeface="Karnchang Semi-Bold Italics" charset="1" panose="00000000000000000000"/>
      <p:regular r:id="rId21"/>
    </p:embeddedFont>
    <p:embeddedFont>
      <p:font typeface="Karnchang Ultra-Bold" charset="1" panose="00000000000000000000"/>
      <p:regular r:id="rId22"/>
    </p:embeddedFont>
    <p:embeddedFont>
      <p:font typeface="Karnchang Ultra-Bold Italics" charset="1" panose="00000000000000000000"/>
      <p:regular r:id="rId23"/>
    </p:embeddedFont>
    <p:embeddedFont>
      <p:font typeface="Karnchang Heavy" charset="1" panose="00000000000000000000"/>
      <p:regular r:id="rId24"/>
    </p:embeddedFont>
    <p:embeddedFont>
      <p:font typeface="Karnchang Heavy Italics" charset="1" panose="00000000000000000000"/>
      <p:regular r:id="rId25"/>
    </p:embeddedFont>
    <p:embeddedFont>
      <p:font typeface="Open Sans" charset="1" panose="020B0606030504020204"/>
      <p:regular r:id="rId26"/>
    </p:embeddedFont>
    <p:embeddedFont>
      <p:font typeface="Open Sans Bold" charset="1" panose="020B0806030504020204"/>
      <p:regular r:id="rId27"/>
    </p:embeddedFont>
    <p:embeddedFont>
      <p:font typeface="Open Sans Italics" charset="1" panose="020B0606030504020204"/>
      <p:regular r:id="rId28"/>
    </p:embeddedFont>
    <p:embeddedFont>
      <p:font typeface="Open Sans Bold Italics" charset="1" panose="020B0806030504020204"/>
      <p:regular r:id="rId29"/>
    </p:embeddedFont>
    <p:embeddedFont>
      <p:font typeface="Open Sans Light" charset="1" panose="020B0306030504020204"/>
      <p:regular r:id="rId30"/>
    </p:embeddedFont>
    <p:embeddedFont>
      <p:font typeface="Open Sans Light Italics" charset="1" panose="020B0306030504020204"/>
      <p:regular r:id="rId31"/>
    </p:embeddedFont>
    <p:embeddedFont>
      <p:font typeface="Open Sans Ultra-Bold" charset="1" panose="00000000000000000000"/>
      <p:regular r:id="rId32"/>
    </p:embeddedFont>
    <p:embeddedFont>
      <p:font typeface="Open Sans Ultra-Bold Italics" charset="1" panose="00000000000000000000"/>
      <p:regular r:id="rId33"/>
    </p:embeddedFont>
    <p:embeddedFont>
      <p:font typeface="Montserrat" charset="1" panose="00000500000000000000"/>
      <p:regular r:id="rId34"/>
    </p:embeddedFont>
    <p:embeddedFont>
      <p:font typeface="Montserrat Bold" charset="1" panose="00000800000000000000"/>
      <p:regular r:id="rId35"/>
    </p:embeddedFont>
    <p:embeddedFont>
      <p:font typeface="Montserrat Italics" charset="1" panose="00000500000000000000"/>
      <p:regular r:id="rId36"/>
    </p:embeddedFont>
    <p:embeddedFont>
      <p:font typeface="Montserrat Bold Italics" charset="1" panose="00000800000000000000"/>
      <p:regular r:id="rId37"/>
    </p:embeddedFont>
    <p:embeddedFont>
      <p:font typeface="Montserrat Thin" charset="1" panose="00000300000000000000"/>
      <p:regular r:id="rId38"/>
    </p:embeddedFont>
    <p:embeddedFont>
      <p:font typeface="Montserrat Thin Italics" charset="1" panose="00000300000000000000"/>
      <p:regular r:id="rId39"/>
    </p:embeddedFont>
    <p:embeddedFont>
      <p:font typeface="Montserrat Extra-Light" charset="1" panose="00000300000000000000"/>
      <p:regular r:id="rId40"/>
    </p:embeddedFont>
    <p:embeddedFont>
      <p:font typeface="Montserrat Extra-Light Italics" charset="1" panose="00000300000000000000"/>
      <p:regular r:id="rId41"/>
    </p:embeddedFont>
    <p:embeddedFont>
      <p:font typeface="Montserrat Light" charset="1" panose="00000400000000000000"/>
      <p:regular r:id="rId42"/>
    </p:embeddedFont>
    <p:embeddedFont>
      <p:font typeface="Montserrat Light Italics" charset="1" panose="00000400000000000000"/>
      <p:regular r:id="rId43"/>
    </p:embeddedFont>
    <p:embeddedFont>
      <p:font typeface="Montserrat Medium" charset="1" panose="00000600000000000000"/>
      <p:regular r:id="rId44"/>
    </p:embeddedFont>
    <p:embeddedFont>
      <p:font typeface="Montserrat Medium Italics" charset="1" panose="00000600000000000000"/>
      <p:regular r:id="rId45"/>
    </p:embeddedFont>
    <p:embeddedFont>
      <p:font typeface="Montserrat Semi-Bold" charset="1" panose="00000700000000000000"/>
      <p:regular r:id="rId46"/>
    </p:embeddedFont>
    <p:embeddedFont>
      <p:font typeface="Montserrat Semi-Bold Italics" charset="1" panose="00000700000000000000"/>
      <p:regular r:id="rId47"/>
    </p:embeddedFont>
    <p:embeddedFont>
      <p:font typeface="Montserrat Ultra-Bold" charset="1" panose="00000900000000000000"/>
      <p:regular r:id="rId48"/>
    </p:embeddedFont>
    <p:embeddedFont>
      <p:font typeface="Montserrat Ultra-Bold Italics" charset="1" panose="00000900000000000000"/>
      <p:regular r:id="rId49"/>
    </p:embeddedFont>
    <p:embeddedFont>
      <p:font typeface="Montserrat Heavy" charset="1" panose="00000A00000000000000"/>
      <p:regular r:id="rId50"/>
    </p:embeddedFont>
    <p:embeddedFont>
      <p:font typeface="Montserrat Heavy Italics" charset="1" panose="00000A00000000000000"/>
      <p:regular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slides/slide1.xml" Type="http://schemas.openxmlformats.org/officeDocument/2006/relationships/slide"/><Relationship Id="rId53" Target="slides/slide2.xml" Type="http://schemas.openxmlformats.org/officeDocument/2006/relationships/slide"/><Relationship Id="rId54" Target="slides/slide3.xml" Type="http://schemas.openxmlformats.org/officeDocument/2006/relationships/slide"/><Relationship Id="rId55" Target="slides/slide4.xml" Type="http://schemas.openxmlformats.org/officeDocument/2006/relationships/slide"/><Relationship Id="rId56" Target="slides/slide5.xml" Type="http://schemas.openxmlformats.org/officeDocument/2006/relationships/slide"/><Relationship Id="rId57" Target="slides/slide6.xml" Type="http://schemas.openxmlformats.org/officeDocument/2006/relationships/slide"/><Relationship Id="rId58" Target="slides/slide7.xml" Type="http://schemas.openxmlformats.org/officeDocument/2006/relationships/slide"/><Relationship Id="rId59" Target="slides/slide8.xml" Type="http://schemas.openxmlformats.org/officeDocument/2006/relationships/slide"/><Relationship Id="rId6" Target="fonts/font6.fntdata" Type="http://schemas.openxmlformats.org/officeDocument/2006/relationships/font"/><Relationship Id="rId60" Target="slides/slide9.xml" Type="http://schemas.openxmlformats.org/officeDocument/2006/relationships/slide"/><Relationship Id="rId61" Target="slides/slide10.xml" Type="http://schemas.openxmlformats.org/officeDocument/2006/relationships/slide"/><Relationship Id="rId62" Target="slides/slide11.xml" Type="http://schemas.openxmlformats.org/officeDocument/2006/relationships/slide"/><Relationship Id="rId63" Target="slides/slide12.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E6EAEF"/>
        </a:solidFill>
      </p:bgPr>
    </p:bg>
    <p:spTree>
      <p:nvGrpSpPr>
        <p:cNvPr id="1" name=""/>
        <p:cNvGrpSpPr/>
        <p:nvPr/>
      </p:nvGrpSpPr>
      <p:grpSpPr>
        <a:xfrm>
          <a:off x="0" y="0"/>
          <a:ext cx="0" cy="0"/>
          <a:chOff x="0" y="0"/>
          <a:chExt cx="0" cy="0"/>
        </a:xfrm>
      </p:grpSpPr>
      <p:sp>
        <p:nvSpPr>
          <p:cNvPr name="TextBox 2" id="2"/>
          <p:cNvSpPr txBox="true"/>
          <p:nvPr/>
        </p:nvSpPr>
        <p:spPr>
          <a:xfrm rot="0">
            <a:off x="1028700" y="228477"/>
            <a:ext cx="11295639" cy="3036768"/>
          </a:xfrm>
          <a:prstGeom prst="rect">
            <a:avLst/>
          </a:prstGeom>
        </p:spPr>
        <p:txBody>
          <a:bodyPr anchor="t" rtlCol="false" tIns="0" lIns="0" bIns="0" rIns="0">
            <a:spAutoFit/>
          </a:bodyPr>
          <a:lstStyle/>
          <a:p>
            <a:pPr>
              <a:lnSpc>
                <a:spcPts val="9836"/>
              </a:lnSpc>
            </a:pPr>
            <a:r>
              <a:rPr lang="en-US" sz="9935">
                <a:solidFill>
                  <a:srgbClr val="000000"/>
                </a:solidFill>
                <a:latin typeface="Karnchang"/>
              </a:rPr>
              <a:t>PROJECT DASAR SISTEM KOMPUTER</a:t>
            </a:r>
          </a:p>
        </p:txBody>
      </p:sp>
      <p:sp>
        <p:nvSpPr>
          <p:cNvPr name="TextBox 3" id="3"/>
          <p:cNvSpPr txBox="true"/>
          <p:nvPr/>
        </p:nvSpPr>
        <p:spPr>
          <a:xfrm rot="0">
            <a:off x="255441" y="3112845"/>
            <a:ext cx="12842158" cy="1210894"/>
          </a:xfrm>
          <a:prstGeom prst="rect">
            <a:avLst/>
          </a:prstGeom>
        </p:spPr>
        <p:txBody>
          <a:bodyPr anchor="t" rtlCol="false" tIns="0" lIns="0" bIns="0" rIns="0">
            <a:spAutoFit/>
          </a:bodyPr>
          <a:lstStyle/>
          <a:p>
            <a:pPr>
              <a:lnSpc>
                <a:spcPts val="6438"/>
              </a:lnSpc>
            </a:pPr>
            <a:r>
              <a:rPr lang="en-US" sz="6998">
                <a:solidFill>
                  <a:srgbClr val="000000"/>
                </a:solidFill>
                <a:latin typeface="Karnchang Bold"/>
              </a:rPr>
              <a:t>“ PERPUSTAKAAN  ONLINE ”</a:t>
            </a:r>
          </a:p>
        </p:txBody>
      </p:sp>
      <p:sp>
        <p:nvSpPr>
          <p:cNvPr name="TextBox 4" id="4"/>
          <p:cNvSpPr txBox="true"/>
          <p:nvPr/>
        </p:nvSpPr>
        <p:spPr>
          <a:xfrm rot="0">
            <a:off x="1028700" y="8388350"/>
            <a:ext cx="12636630" cy="1574800"/>
          </a:xfrm>
          <a:prstGeom prst="rect">
            <a:avLst/>
          </a:prstGeom>
        </p:spPr>
        <p:txBody>
          <a:bodyPr anchor="t" rtlCol="false" tIns="0" lIns="0" bIns="0" rIns="0">
            <a:spAutoFit/>
          </a:bodyPr>
          <a:lstStyle/>
          <a:p>
            <a:pPr>
              <a:lnSpc>
                <a:spcPts val="5599"/>
              </a:lnSpc>
            </a:pPr>
            <a:r>
              <a:rPr lang="en-US" sz="3999">
                <a:solidFill>
                  <a:srgbClr val="000000"/>
                </a:solidFill>
                <a:latin typeface="Karnchang Bold"/>
              </a:rPr>
              <a:t>https://github.com/akbarzaqi/perpustakaan-online-assembly</a:t>
            </a:r>
          </a:p>
        </p:txBody>
      </p:sp>
      <p:grpSp>
        <p:nvGrpSpPr>
          <p:cNvPr name="Group 5" id="5"/>
          <p:cNvGrpSpPr/>
          <p:nvPr/>
        </p:nvGrpSpPr>
        <p:grpSpPr>
          <a:xfrm rot="0">
            <a:off x="11374977" y="-3093732"/>
            <a:ext cx="18901247" cy="17982775"/>
            <a:chOff x="0" y="0"/>
            <a:chExt cx="25201662" cy="23977033"/>
          </a:xfrm>
        </p:grpSpPr>
        <p:grpSp>
          <p:nvGrpSpPr>
            <p:cNvPr name="Group 6" id="6"/>
            <p:cNvGrpSpPr/>
            <p:nvPr/>
          </p:nvGrpSpPr>
          <p:grpSpPr>
            <a:xfrm rot="2252144">
              <a:off x="2887185" y="2861146"/>
              <a:ext cx="14259267" cy="14323066"/>
              <a:chOff x="0" y="0"/>
              <a:chExt cx="2816645" cy="2829248"/>
            </a:xfrm>
          </p:grpSpPr>
          <p:sp>
            <p:nvSpPr>
              <p:cNvPr name="Freeform 7" id="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8" id="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2252144">
              <a:off x="4620058" y="6213209"/>
              <a:ext cx="14259267" cy="14323066"/>
              <a:chOff x="0" y="0"/>
              <a:chExt cx="2816645" cy="2829248"/>
            </a:xfrm>
          </p:grpSpPr>
          <p:sp>
            <p:nvSpPr>
              <p:cNvPr name="Freeform 10" id="1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11" id="1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252144">
              <a:off x="8055210" y="6792821"/>
              <a:ext cx="14259267" cy="14323066"/>
              <a:chOff x="0" y="0"/>
              <a:chExt cx="2816645" cy="2829248"/>
            </a:xfrm>
          </p:grpSpPr>
          <p:sp>
            <p:nvSpPr>
              <p:cNvPr name="Freeform 13" id="1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14" id="1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sp>
        <p:nvSpPr>
          <p:cNvPr name="TextBox 15" id="15"/>
          <p:cNvSpPr txBox="true"/>
          <p:nvPr/>
        </p:nvSpPr>
        <p:spPr>
          <a:xfrm rot="0">
            <a:off x="0" y="5048250"/>
            <a:ext cx="11355927" cy="887095"/>
          </a:xfrm>
          <a:prstGeom prst="rect">
            <a:avLst/>
          </a:prstGeom>
        </p:spPr>
        <p:txBody>
          <a:bodyPr anchor="t" rtlCol="false" tIns="0" lIns="0" bIns="0" rIns="0">
            <a:spAutoFit/>
          </a:bodyPr>
          <a:lstStyle/>
          <a:p>
            <a:pPr algn="ctr">
              <a:lnSpc>
                <a:spcPts val="7279"/>
              </a:lnSpc>
            </a:pPr>
            <a:r>
              <a:rPr lang="en-US" sz="5199">
                <a:solidFill>
                  <a:srgbClr val="000000"/>
                </a:solidFill>
                <a:latin typeface="Open Sans Bold"/>
              </a:rPr>
              <a:t>AKBAR ZAQI FIKTARIZAEN</a:t>
            </a:r>
          </a:p>
        </p:txBody>
      </p:sp>
      <p:sp>
        <p:nvSpPr>
          <p:cNvPr name="TextBox 16" id="16"/>
          <p:cNvSpPr txBox="true"/>
          <p:nvPr/>
        </p:nvSpPr>
        <p:spPr>
          <a:xfrm rot="0">
            <a:off x="0" y="5840095"/>
            <a:ext cx="11355927" cy="887095"/>
          </a:xfrm>
          <a:prstGeom prst="rect">
            <a:avLst/>
          </a:prstGeom>
        </p:spPr>
        <p:txBody>
          <a:bodyPr anchor="t" rtlCol="false" tIns="0" lIns="0" bIns="0" rIns="0">
            <a:spAutoFit/>
          </a:bodyPr>
          <a:lstStyle/>
          <a:p>
            <a:pPr algn="ctr">
              <a:lnSpc>
                <a:spcPts val="7279"/>
              </a:lnSpc>
            </a:pPr>
            <a:r>
              <a:rPr lang="en-US" sz="5199">
                <a:solidFill>
                  <a:srgbClr val="000000"/>
                </a:solidFill>
                <a:latin typeface="Open Sans Bold"/>
              </a:rPr>
              <a:t>2300018120</a:t>
            </a:r>
          </a:p>
        </p:txBody>
      </p:sp>
      <p:sp>
        <p:nvSpPr>
          <p:cNvPr name="TextBox 17" id="17"/>
          <p:cNvSpPr txBox="true"/>
          <p:nvPr/>
        </p:nvSpPr>
        <p:spPr>
          <a:xfrm rot="0">
            <a:off x="198291" y="6631940"/>
            <a:ext cx="11355927" cy="887095"/>
          </a:xfrm>
          <a:prstGeom prst="rect">
            <a:avLst/>
          </a:prstGeom>
        </p:spPr>
        <p:txBody>
          <a:bodyPr anchor="t" rtlCol="false" tIns="0" lIns="0" bIns="0" rIns="0">
            <a:spAutoFit/>
          </a:bodyPr>
          <a:lstStyle/>
          <a:p>
            <a:pPr algn="ctr">
              <a:lnSpc>
                <a:spcPts val="7279"/>
              </a:lnSpc>
            </a:pPr>
            <a:r>
              <a:rPr lang="en-US" sz="5199">
                <a:solidFill>
                  <a:srgbClr val="000000"/>
                </a:solidFill>
                <a:latin typeface="Open Sans Bold"/>
              </a:rPr>
              <a:t>Kelas C</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6EAEF"/>
        </a:solidFill>
      </p:bgPr>
    </p:bg>
    <p:spTree>
      <p:nvGrpSpPr>
        <p:cNvPr id="1" name=""/>
        <p:cNvGrpSpPr/>
        <p:nvPr/>
      </p:nvGrpSpPr>
      <p:grpSpPr>
        <a:xfrm>
          <a:off x="0" y="0"/>
          <a:ext cx="0" cy="0"/>
          <a:chOff x="0" y="0"/>
          <a:chExt cx="0" cy="0"/>
        </a:xfrm>
      </p:grpSpPr>
      <p:grpSp>
        <p:nvGrpSpPr>
          <p:cNvPr name="Group 2" id="2"/>
          <p:cNvGrpSpPr/>
          <p:nvPr/>
        </p:nvGrpSpPr>
        <p:grpSpPr>
          <a:xfrm rot="0">
            <a:off x="787067" y="592941"/>
            <a:ext cx="16713866" cy="9101117"/>
            <a:chOff x="0" y="0"/>
            <a:chExt cx="4402006" cy="2397002"/>
          </a:xfrm>
        </p:grpSpPr>
        <p:sp>
          <p:nvSpPr>
            <p:cNvPr name="Freeform 3" id="3"/>
            <p:cNvSpPr/>
            <p:nvPr/>
          </p:nvSpPr>
          <p:spPr>
            <a:xfrm flipH="false" flipV="false" rot="0">
              <a:off x="0" y="0"/>
              <a:ext cx="4402006" cy="2397002"/>
            </a:xfrm>
            <a:custGeom>
              <a:avLst/>
              <a:gdLst/>
              <a:ahLst/>
              <a:cxnLst/>
              <a:rect r="r" b="b" t="t" l="l"/>
              <a:pathLst>
                <a:path h="2397002" w="4402006">
                  <a:moveTo>
                    <a:pt x="23623" y="0"/>
                  </a:moveTo>
                  <a:lnTo>
                    <a:pt x="4378382" y="0"/>
                  </a:lnTo>
                  <a:cubicBezTo>
                    <a:pt x="4391429" y="0"/>
                    <a:pt x="4402006" y="10577"/>
                    <a:pt x="4402006" y="23623"/>
                  </a:cubicBezTo>
                  <a:lnTo>
                    <a:pt x="4402006" y="2373379"/>
                  </a:lnTo>
                  <a:cubicBezTo>
                    <a:pt x="4402006" y="2379644"/>
                    <a:pt x="4399517" y="2385653"/>
                    <a:pt x="4395087" y="2390083"/>
                  </a:cubicBezTo>
                  <a:cubicBezTo>
                    <a:pt x="4390656" y="2394513"/>
                    <a:pt x="4384647" y="2397002"/>
                    <a:pt x="4378382" y="2397002"/>
                  </a:cubicBezTo>
                  <a:lnTo>
                    <a:pt x="23623" y="2397002"/>
                  </a:lnTo>
                  <a:cubicBezTo>
                    <a:pt x="17358" y="2397002"/>
                    <a:pt x="11349" y="2394513"/>
                    <a:pt x="6919" y="2390083"/>
                  </a:cubicBezTo>
                  <a:cubicBezTo>
                    <a:pt x="2489" y="2385653"/>
                    <a:pt x="0" y="2379644"/>
                    <a:pt x="0" y="2373379"/>
                  </a:cubicBezTo>
                  <a:lnTo>
                    <a:pt x="0" y="23623"/>
                  </a:lnTo>
                  <a:cubicBezTo>
                    <a:pt x="0" y="17358"/>
                    <a:pt x="2489" y="11349"/>
                    <a:pt x="6919" y="6919"/>
                  </a:cubicBezTo>
                  <a:cubicBezTo>
                    <a:pt x="11349" y="2489"/>
                    <a:pt x="17358" y="0"/>
                    <a:pt x="23623" y="0"/>
                  </a:cubicBezTo>
                  <a:close/>
                </a:path>
              </a:pathLst>
            </a:custGeom>
            <a:solidFill>
              <a:srgbClr val="E6EAEF"/>
            </a:solidFill>
            <a:ln w="19050" cap="rnd">
              <a:solidFill>
                <a:srgbClr val="243342"/>
              </a:solidFill>
              <a:prstDash val="solid"/>
              <a:round/>
            </a:ln>
          </p:spPr>
        </p:sp>
        <p:sp>
          <p:nvSpPr>
            <p:cNvPr name="TextBox 4" id="4"/>
            <p:cNvSpPr txBox="true"/>
            <p:nvPr/>
          </p:nvSpPr>
          <p:spPr>
            <a:xfrm>
              <a:off x="0" y="-38100"/>
              <a:ext cx="4402006" cy="2435102"/>
            </a:xfrm>
            <a:prstGeom prst="rect">
              <a:avLst/>
            </a:prstGeom>
          </p:spPr>
          <p:txBody>
            <a:bodyPr anchor="ctr" rtlCol="false" tIns="50800" lIns="50800" bIns="50800" rIns="50800"/>
            <a:lstStyle/>
            <a:p>
              <a:pPr algn="ctr">
                <a:lnSpc>
                  <a:spcPts val="3362"/>
                </a:lnSpc>
              </a:pPr>
            </a:p>
          </p:txBody>
        </p:sp>
      </p:grpSp>
      <p:grpSp>
        <p:nvGrpSpPr>
          <p:cNvPr name="Group 5" id="5"/>
          <p:cNvGrpSpPr/>
          <p:nvPr/>
        </p:nvGrpSpPr>
        <p:grpSpPr>
          <a:xfrm rot="-7538080">
            <a:off x="-7029811" y="-5584933"/>
            <a:ext cx="9808447" cy="9331824"/>
            <a:chOff x="0" y="0"/>
            <a:chExt cx="13077930" cy="12442432"/>
          </a:xfrm>
        </p:grpSpPr>
        <p:grpSp>
          <p:nvGrpSpPr>
            <p:cNvPr name="Group 6" id="6"/>
            <p:cNvGrpSpPr/>
            <p:nvPr/>
          </p:nvGrpSpPr>
          <p:grpSpPr>
            <a:xfrm rot="2252144">
              <a:off x="1498251" y="1484738"/>
              <a:ext cx="7399579" cy="7432687"/>
              <a:chOff x="0" y="0"/>
              <a:chExt cx="2816645" cy="2829248"/>
            </a:xfrm>
          </p:grpSpPr>
          <p:sp>
            <p:nvSpPr>
              <p:cNvPr name="Freeform 7" id="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8" id="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2252144">
              <a:off x="2397493" y="3224228"/>
              <a:ext cx="7399579" cy="7432687"/>
              <a:chOff x="0" y="0"/>
              <a:chExt cx="2816645" cy="2829248"/>
            </a:xfrm>
          </p:grpSpPr>
          <p:sp>
            <p:nvSpPr>
              <p:cNvPr name="Freeform 10" id="1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11" id="1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252144">
              <a:off x="4180100" y="3525007"/>
              <a:ext cx="7399579" cy="7432687"/>
              <a:chOff x="0" y="0"/>
              <a:chExt cx="2816645" cy="2829248"/>
            </a:xfrm>
          </p:grpSpPr>
          <p:sp>
            <p:nvSpPr>
              <p:cNvPr name="Freeform 13" id="1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14" id="1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15" id="15"/>
          <p:cNvGrpSpPr/>
          <p:nvPr/>
        </p:nvGrpSpPr>
        <p:grpSpPr>
          <a:xfrm rot="2124477">
            <a:off x="15979122" y="5429903"/>
            <a:ext cx="9808447" cy="9331824"/>
            <a:chOff x="0" y="0"/>
            <a:chExt cx="13077930" cy="12442432"/>
          </a:xfrm>
        </p:grpSpPr>
        <p:grpSp>
          <p:nvGrpSpPr>
            <p:cNvPr name="Group 16" id="16"/>
            <p:cNvGrpSpPr/>
            <p:nvPr/>
          </p:nvGrpSpPr>
          <p:grpSpPr>
            <a:xfrm rot="2252144">
              <a:off x="1498251" y="1484738"/>
              <a:ext cx="7399579" cy="7432687"/>
              <a:chOff x="0" y="0"/>
              <a:chExt cx="2816645" cy="2829248"/>
            </a:xfrm>
          </p:grpSpPr>
          <p:sp>
            <p:nvSpPr>
              <p:cNvPr name="Freeform 17" id="1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18" id="1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252144">
              <a:off x="2397493" y="3224228"/>
              <a:ext cx="7399579" cy="7432687"/>
              <a:chOff x="0" y="0"/>
              <a:chExt cx="2816645" cy="2829248"/>
            </a:xfrm>
          </p:grpSpPr>
          <p:sp>
            <p:nvSpPr>
              <p:cNvPr name="Freeform 20" id="2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21" id="2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252144">
              <a:off x="4180100" y="3525007"/>
              <a:ext cx="7399579" cy="7432687"/>
              <a:chOff x="0" y="0"/>
              <a:chExt cx="2816645" cy="2829248"/>
            </a:xfrm>
          </p:grpSpPr>
          <p:sp>
            <p:nvSpPr>
              <p:cNvPr name="Freeform 23" id="2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24" id="2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25" id="25"/>
          <p:cNvGrpSpPr/>
          <p:nvPr/>
        </p:nvGrpSpPr>
        <p:grpSpPr>
          <a:xfrm rot="0">
            <a:off x="15665503" y="317552"/>
            <a:ext cx="2042119" cy="650325"/>
            <a:chOff x="0" y="0"/>
            <a:chExt cx="537842" cy="171279"/>
          </a:xfrm>
        </p:grpSpPr>
        <p:sp>
          <p:nvSpPr>
            <p:cNvPr name="Freeform 26" id="26"/>
            <p:cNvSpPr/>
            <p:nvPr/>
          </p:nvSpPr>
          <p:spPr>
            <a:xfrm flipH="false" flipV="false" rot="0">
              <a:off x="0" y="0"/>
              <a:ext cx="537842" cy="171279"/>
            </a:xfrm>
            <a:custGeom>
              <a:avLst/>
              <a:gdLst/>
              <a:ahLst/>
              <a:cxnLst/>
              <a:rect r="r" b="b" t="t" l="l"/>
              <a:pathLst>
                <a:path h="171279" w="537842">
                  <a:moveTo>
                    <a:pt x="53076" y="0"/>
                  </a:moveTo>
                  <a:lnTo>
                    <a:pt x="484766" y="0"/>
                  </a:lnTo>
                  <a:cubicBezTo>
                    <a:pt x="514079" y="0"/>
                    <a:pt x="537842" y="23763"/>
                    <a:pt x="537842" y="53076"/>
                  </a:cubicBezTo>
                  <a:lnTo>
                    <a:pt x="537842" y="118203"/>
                  </a:lnTo>
                  <a:cubicBezTo>
                    <a:pt x="537842" y="132280"/>
                    <a:pt x="532250" y="145780"/>
                    <a:pt x="522296" y="155734"/>
                  </a:cubicBezTo>
                  <a:cubicBezTo>
                    <a:pt x="512343" y="165687"/>
                    <a:pt x="498843" y="171279"/>
                    <a:pt x="484766" y="171279"/>
                  </a:cubicBezTo>
                  <a:lnTo>
                    <a:pt x="53076" y="171279"/>
                  </a:lnTo>
                  <a:cubicBezTo>
                    <a:pt x="38999" y="171279"/>
                    <a:pt x="25499" y="165687"/>
                    <a:pt x="15546" y="155734"/>
                  </a:cubicBezTo>
                  <a:cubicBezTo>
                    <a:pt x="5592" y="145780"/>
                    <a:pt x="0" y="132280"/>
                    <a:pt x="0" y="118203"/>
                  </a:cubicBezTo>
                  <a:lnTo>
                    <a:pt x="0" y="53076"/>
                  </a:lnTo>
                  <a:cubicBezTo>
                    <a:pt x="0" y="38999"/>
                    <a:pt x="5592" y="25499"/>
                    <a:pt x="15546" y="15546"/>
                  </a:cubicBezTo>
                  <a:cubicBezTo>
                    <a:pt x="25499" y="5592"/>
                    <a:pt x="38999" y="0"/>
                    <a:pt x="53076" y="0"/>
                  </a:cubicBezTo>
                  <a:close/>
                </a:path>
              </a:pathLst>
            </a:custGeom>
            <a:solidFill>
              <a:srgbClr val="535659"/>
            </a:solidFill>
            <a:ln w="19050" cap="sq">
              <a:solidFill>
                <a:srgbClr val="243342"/>
              </a:solidFill>
              <a:prstDash val="solid"/>
              <a:miter/>
            </a:ln>
          </p:spPr>
        </p:sp>
        <p:sp>
          <p:nvSpPr>
            <p:cNvPr name="TextBox 27" id="27"/>
            <p:cNvSpPr txBox="true"/>
            <p:nvPr/>
          </p:nvSpPr>
          <p:spPr>
            <a:xfrm>
              <a:off x="0" y="-38100"/>
              <a:ext cx="537842" cy="209379"/>
            </a:xfrm>
            <a:prstGeom prst="rect">
              <a:avLst/>
            </a:prstGeom>
          </p:spPr>
          <p:txBody>
            <a:bodyPr anchor="ctr" rtlCol="false" tIns="50800" lIns="50800" bIns="50800" rIns="50800"/>
            <a:lstStyle/>
            <a:p>
              <a:pPr algn="ctr">
                <a:lnSpc>
                  <a:spcPts val="3362"/>
                </a:lnSpc>
              </a:pPr>
            </a:p>
          </p:txBody>
        </p:sp>
      </p:grpSp>
      <p:grpSp>
        <p:nvGrpSpPr>
          <p:cNvPr name="Group 28" id="28"/>
          <p:cNvGrpSpPr/>
          <p:nvPr/>
        </p:nvGrpSpPr>
        <p:grpSpPr>
          <a:xfrm rot="0">
            <a:off x="629723" y="9258300"/>
            <a:ext cx="6961669" cy="627749"/>
            <a:chOff x="0" y="0"/>
            <a:chExt cx="1833526" cy="165333"/>
          </a:xfrm>
        </p:grpSpPr>
        <p:sp>
          <p:nvSpPr>
            <p:cNvPr name="Freeform 29" id="29"/>
            <p:cNvSpPr/>
            <p:nvPr/>
          </p:nvSpPr>
          <p:spPr>
            <a:xfrm flipH="false" flipV="false" rot="0">
              <a:off x="0" y="0"/>
              <a:ext cx="1833526" cy="165333"/>
            </a:xfrm>
            <a:custGeom>
              <a:avLst/>
              <a:gdLst/>
              <a:ahLst/>
              <a:cxnLst/>
              <a:rect r="r" b="b" t="t" l="l"/>
              <a:pathLst>
                <a:path h="165333" w="1833526">
                  <a:moveTo>
                    <a:pt x="16681" y="0"/>
                  </a:moveTo>
                  <a:lnTo>
                    <a:pt x="1816845" y="0"/>
                  </a:lnTo>
                  <a:cubicBezTo>
                    <a:pt x="1821269" y="0"/>
                    <a:pt x="1825512" y="1757"/>
                    <a:pt x="1828640" y="4886"/>
                  </a:cubicBezTo>
                  <a:cubicBezTo>
                    <a:pt x="1831769" y="8014"/>
                    <a:pt x="1833526" y="12257"/>
                    <a:pt x="1833526" y="16681"/>
                  </a:cubicBezTo>
                  <a:lnTo>
                    <a:pt x="1833526" y="148652"/>
                  </a:lnTo>
                  <a:cubicBezTo>
                    <a:pt x="1833526" y="157865"/>
                    <a:pt x="1826058" y="165333"/>
                    <a:pt x="1816845" y="165333"/>
                  </a:cubicBezTo>
                  <a:lnTo>
                    <a:pt x="16681" y="165333"/>
                  </a:lnTo>
                  <a:cubicBezTo>
                    <a:pt x="7468" y="165333"/>
                    <a:pt x="0" y="157865"/>
                    <a:pt x="0" y="148652"/>
                  </a:cubicBezTo>
                  <a:lnTo>
                    <a:pt x="0" y="16681"/>
                  </a:lnTo>
                  <a:cubicBezTo>
                    <a:pt x="0" y="7468"/>
                    <a:pt x="7468" y="0"/>
                    <a:pt x="16681" y="0"/>
                  </a:cubicBezTo>
                  <a:close/>
                </a:path>
              </a:pathLst>
            </a:custGeom>
            <a:solidFill>
              <a:srgbClr val="535659"/>
            </a:solidFill>
            <a:ln w="19050" cap="sq">
              <a:solidFill>
                <a:srgbClr val="243342"/>
              </a:solidFill>
              <a:prstDash val="solid"/>
              <a:miter/>
            </a:ln>
          </p:spPr>
        </p:sp>
        <p:sp>
          <p:nvSpPr>
            <p:cNvPr name="TextBox 30" id="30"/>
            <p:cNvSpPr txBox="true"/>
            <p:nvPr/>
          </p:nvSpPr>
          <p:spPr>
            <a:xfrm>
              <a:off x="0" y="-38100"/>
              <a:ext cx="1833526" cy="203433"/>
            </a:xfrm>
            <a:prstGeom prst="rect">
              <a:avLst/>
            </a:prstGeom>
          </p:spPr>
          <p:txBody>
            <a:bodyPr anchor="ctr" rtlCol="false" tIns="50800" lIns="50800" bIns="50800" rIns="50800"/>
            <a:lstStyle/>
            <a:p>
              <a:pPr algn="ctr">
                <a:lnSpc>
                  <a:spcPts val="3362"/>
                </a:lnSpc>
              </a:pPr>
            </a:p>
          </p:txBody>
        </p:sp>
      </p:grpSp>
      <p:sp>
        <p:nvSpPr>
          <p:cNvPr name="Freeform 31" id="31"/>
          <p:cNvSpPr/>
          <p:nvPr/>
        </p:nvSpPr>
        <p:spPr>
          <a:xfrm flipH="false" flipV="false" rot="0">
            <a:off x="2897999" y="2090594"/>
            <a:ext cx="12492001" cy="6870601"/>
          </a:xfrm>
          <a:custGeom>
            <a:avLst/>
            <a:gdLst/>
            <a:ahLst/>
            <a:cxnLst/>
            <a:rect r="r" b="b" t="t" l="l"/>
            <a:pathLst>
              <a:path h="6870601" w="12492001">
                <a:moveTo>
                  <a:pt x="0" y="0"/>
                </a:moveTo>
                <a:lnTo>
                  <a:pt x="12492002" y="0"/>
                </a:lnTo>
                <a:lnTo>
                  <a:pt x="12492002" y="6870601"/>
                </a:lnTo>
                <a:lnTo>
                  <a:pt x="0" y="6870601"/>
                </a:lnTo>
                <a:lnTo>
                  <a:pt x="0" y="0"/>
                </a:lnTo>
                <a:close/>
              </a:path>
            </a:pathLst>
          </a:custGeom>
          <a:blipFill>
            <a:blip r:embed="rId2"/>
            <a:stretch>
              <a:fillRect l="0" t="0" r="0" b="0"/>
            </a:stretch>
          </a:blipFill>
        </p:spPr>
      </p:sp>
      <p:sp>
        <p:nvSpPr>
          <p:cNvPr name="TextBox 32" id="32"/>
          <p:cNvSpPr txBox="true"/>
          <p:nvPr/>
        </p:nvSpPr>
        <p:spPr>
          <a:xfrm rot="0">
            <a:off x="5278095" y="686050"/>
            <a:ext cx="7731811" cy="1107440"/>
          </a:xfrm>
          <a:prstGeom prst="rect">
            <a:avLst/>
          </a:prstGeom>
        </p:spPr>
        <p:txBody>
          <a:bodyPr anchor="t" rtlCol="false" tIns="0" lIns="0" bIns="0" rIns="0">
            <a:spAutoFit/>
          </a:bodyPr>
          <a:lstStyle/>
          <a:p>
            <a:pPr algn="ctr">
              <a:lnSpc>
                <a:spcPts val="5980"/>
              </a:lnSpc>
            </a:pPr>
            <a:r>
              <a:rPr lang="en-US" sz="6500">
                <a:solidFill>
                  <a:srgbClr val="000000"/>
                </a:solidFill>
                <a:latin typeface="Karnchang Bold"/>
              </a:rPr>
              <a:t>Halaman Github</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E6EAEF"/>
        </a:solidFill>
      </p:bgPr>
    </p:bg>
    <p:spTree>
      <p:nvGrpSpPr>
        <p:cNvPr id="1" name=""/>
        <p:cNvGrpSpPr/>
        <p:nvPr/>
      </p:nvGrpSpPr>
      <p:grpSpPr>
        <a:xfrm>
          <a:off x="0" y="0"/>
          <a:ext cx="0" cy="0"/>
          <a:chOff x="0" y="0"/>
          <a:chExt cx="0" cy="0"/>
        </a:xfrm>
      </p:grpSpPr>
      <p:grpSp>
        <p:nvGrpSpPr>
          <p:cNvPr name="Group 2" id="2"/>
          <p:cNvGrpSpPr/>
          <p:nvPr/>
        </p:nvGrpSpPr>
        <p:grpSpPr>
          <a:xfrm rot="0">
            <a:off x="787067" y="592941"/>
            <a:ext cx="16713866" cy="9101117"/>
            <a:chOff x="0" y="0"/>
            <a:chExt cx="4402006" cy="2397002"/>
          </a:xfrm>
        </p:grpSpPr>
        <p:sp>
          <p:nvSpPr>
            <p:cNvPr name="Freeform 3" id="3"/>
            <p:cNvSpPr/>
            <p:nvPr/>
          </p:nvSpPr>
          <p:spPr>
            <a:xfrm flipH="false" flipV="false" rot="0">
              <a:off x="0" y="0"/>
              <a:ext cx="4402006" cy="2397002"/>
            </a:xfrm>
            <a:custGeom>
              <a:avLst/>
              <a:gdLst/>
              <a:ahLst/>
              <a:cxnLst/>
              <a:rect r="r" b="b" t="t" l="l"/>
              <a:pathLst>
                <a:path h="2397002" w="4402006">
                  <a:moveTo>
                    <a:pt x="23623" y="0"/>
                  </a:moveTo>
                  <a:lnTo>
                    <a:pt x="4378382" y="0"/>
                  </a:lnTo>
                  <a:cubicBezTo>
                    <a:pt x="4391429" y="0"/>
                    <a:pt x="4402006" y="10577"/>
                    <a:pt x="4402006" y="23623"/>
                  </a:cubicBezTo>
                  <a:lnTo>
                    <a:pt x="4402006" y="2373379"/>
                  </a:lnTo>
                  <a:cubicBezTo>
                    <a:pt x="4402006" y="2379644"/>
                    <a:pt x="4399517" y="2385653"/>
                    <a:pt x="4395087" y="2390083"/>
                  </a:cubicBezTo>
                  <a:cubicBezTo>
                    <a:pt x="4390656" y="2394513"/>
                    <a:pt x="4384647" y="2397002"/>
                    <a:pt x="4378382" y="2397002"/>
                  </a:cubicBezTo>
                  <a:lnTo>
                    <a:pt x="23623" y="2397002"/>
                  </a:lnTo>
                  <a:cubicBezTo>
                    <a:pt x="17358" y="2397002"/>
                    <a:pt x="11349" y="2394513"/>
                    <a:pt x="6919" y="2390083"/>
                  </a:cubicBezTo>
                  <a:cubicBezTo>
                    <a:pt x="2489" y="2385653"/>
                    <a:pt x="0" y="2379644"/>
                    <a:pt x="0" y="2373379"/>
                  </a:cubicBezTo>
                  <a:lnTo>
                    <a:pt x="0" y="23623"/>
                  </a:lnTo>
                  <a:cubicBezTo>
                    <a:pt x="0" y="17358"/>
                    <a:pt x="2489" y="11349"/>
                    <a:pt x="6919" y="6919"/>
                  </a:cubicBezTo>
                  <a:cubicBezTo>
                    <a:pt x="11349" y="2489"/>
                    <a:pt x="17358" y="0"/>
                    <a:pt x="23623" y="0"/>
                  </a:cubicBezTo>
                  <a:close/>
                </a:path>
              </a:pathLst>
            </a:custGeom>
            <a:solidFill>
              <a:srgbClr val="E6EAEF"/>
            </a:solidFill>
            <a:ln w="19050" cap="rnd">
              <a:solidFill>
                <a:srgbClr val="243342"/>
              </a:solidFill>
              <a:prstDash val="solid"/>
              <a:round/>
            </a:ln>
          </p:spPr>
        </p:sp>
        <p:sp>
          <p:nvSpPr>
            <p:cNvPr name="TextBox 4" id="4"/>
            <p:cNvSpPr txBox="true"/>
            <p:nvPr/>
          </p:nvSpPr>
          <p:spPr>
            <a:xfrm>
              <a:off x="0" y="-38100"/>
              <a:ext cx="4402006" cy="2435102"/>
            </a:xfrm>
            <a:prstGeom prst="rect">
              <a:avLst/>
            </a:prstGeom>
          </p:spPr>
          <p:txBody>
            <a:bodyPr anchor="ctr" rtlCol="false" tIns="50800" lIns="50800" bIns="50800" rIns="50800"/>
            <a:lstStyle/>
            <a:p>
              <a:pPr algn="ctr">
                <a:lnSpc>
                  <a:spcPts val="3362"/>
                </a:lnSpc>
              </a:pPr>
            </a:p>
          </p:txBody>
        </p:sp>
      </p:grpSp>
      <p:grpSp>
        <p:nvGrpSpPr>
          <p:cNvPr name="Group 5" id="5"/>
          <p:cNvGrpSpPr/>
          <p:nvPr/>
        </p:nvGrpSpPr>
        <p:grpSpPr>
          <a:xfrm rot="-9559999">
            <a:off x="-6690254" y="3123721"/>
            <a:ext cx="9808447" cy="9331824"/>
            <a:chOff x="0" y="0"/>
            <a:chExt cx="13077930" cy="12442432"/>
          </a:xfrm>
        </p:grpSpPr>
        <p:grpSp>
          <p:nvGrpSpPr>
            <p:cNvPr name="Group 6" id="6"/>
            <p:cNvGrpSpPr/>
            <p:nvPr/>
          </p:nvGrpSpPr>
          <p:grpSpPr>
            <a:xfrm rot="2252144">
              <a:off x="1498251" y="1484738"/>
              <a:ext cx="7399579" cy="7432687"/>
              <a:chOff x="0" y="0"/>
              <a:chExt cx="2816645" cy="2829248"/>
            </a:xfrm>
          </p:grpSpPr>
          <p:sp>
            <p:nvSpPr>
              <p:cNvPr name="Freeform 7" id="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8" id="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2252144">
              <a:off x="2397493" y="3224228"/>
              <a:ext cx="7399579" cy="7432687"/>
              <a:chOff x="0" y="0"/>
              <a:chExt cx="2816645" cy="2829248"/>
            </a:xfrm>
          </p:grpSpPr>
          <p:sp>
            <p:nvSpPr>
              <p:cNvPr name="Freeform 10" id="1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11" id="1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252144">
              <a:off x="4180100" y="3525007"/>
              <a:ext cx="7399579" cy="7432687"/>
              <a:chOff x="0" y="0"/>
              <a:chExt cx="2816645" cy="2829248"/>
            </a:xfrm>
          </p:grpSpPr>
          <p:sp>
            <p:nvSpPr>
              <p:cNvPr name="Freeform 13" id="1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14" id="1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15" id="15"/>
          <p:cNvGrpSpPr/>
          <p:nvPr/>
        </p:nvGrpSpPr>
        <p:grpSpPr>
          <a:xfrm rot="238117">
            <a:off x="14860579" y="-2339974"/>
            <a:ext cx="9808447" cy="9331824"/>
            <a:chOff x="0" y="0"/>
            <a:chExt cx="13077930" cy="12442432"/>
          </a:xfrm>
        </p:grpSpPr>
        <p:grpSp>
          <p:nvGrpSpPr>
            <p:cNvPr name="Group 16" id="16"/>
            <p:cNvGrpSpPr/>
            <p:nvPr/>
          </p:nvGrpSpPr>
          <p:grpSpPr>
            <a:xfrm rot="2252144">
              <a:off x="1498251" y="1484738"/>
              <a:ext cx="7399579" cy="7432687"/>
              <a:chOff x="0" y="0"/>
              <a:chExt cx="2816645" cy="2829248"/>
            </a:xfrm>
          </p:grpSpPr>
          <p:sp>
            <p:nvSpPr>
              <p:cNvPr name="Freeform 17" id="1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18" id="1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252144">
              <a:off x="2397493" y="3224228"/>
              <a:ext cx="7399579" cy="7432687"/>
              <a:chOff x="0" y="0"/>
              <a:chExt cx="2816645" cy="2829248"/>
            </a:xfrm>
          </p:grpSpPr>
          <p:sp>
            <p:nvSpPr>
              <p:cNvPr name="Freeform 20" id="2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21" id="2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252144">
              <a:off x="4180100" y="3525007"/>
              <a:ext cx="7399579" cy="7432687"/>
              <a:chOff x="0" y="0"/>
              <a:chExt cx="2816645" cy="2829248"/>
            </a:xfrm>
          </p:grpSpPr>
          <p:sp>
            <p:nvSpPr>
              <p:cNvPr name="Freeform 23" id="2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24" id="2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sp>
        <p:nvSpPr>
          <p:cNvPr name="TextBox 25" id="25"/>
          <p:cNvSpPr txBox="true"/>
          <p:nvPr/>
        </p:nvSpPr>
        <p:spPr>
          <a:xfrm rot="0">
            <a:off x="2032038" y="3686198"/>
            <a:ext cx="14223925" cy="2600279"/>
          </a:xfrm>
          <a:prstGeom prst="rect">
            <a:avLst/>
          </a:prstGeom>
        </p:spPr>
        <p:txBody>
          <a:bodyPr anchor="t" rtlCol="false" tIns="0" lIns="0" bIns="0" rIns="0">
            <a:spAutoFit/>
          </a:bodyPr>
          <a:lstStyle/>
          <a:p>
            <a:pPr algn="ctr">
              <a:lnSpc>
                <a:spcPts val="13800"/>
              </a:lnSpc>
            </a:pPr>
            <a:r>
              <a:rPr lang="en-US" sz="15000">
                <a:solidFill>
                  <a:srgbClr val="243342"/>
                </a:solidFill>
                <a:latin typeface="Karnchang Bold"/>
              </a:rPr>
              <a:t>Terima Kasih</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E6EAEF"/>
        </a:solidFill>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p="http://schemas.openxmlformats.org/presentationml/2006/main" xmlns:a="http://schemas.openxmlformats.org/drawingml/2006/main">
  <p:cSld>
    <p:bg>
      <p:bgPr>
        <a:solidFill>
          <a:srgbClr val="E6EAEF"/>
        </a:solidFill>
      </p:bgPr>
    </p:bg>
    <p:spTree>
      <p:nvGrpSpPr>
        <p:cNvPr id="1" name=""/>
        <p:cNvGrpSpPr/>
        <p:nvPr/>
      </p:nvGrpSpPr>
      <p:grpSpPr>
        <a:xfrm>
          <a:off x="0" y="0"/>
          <a:ext cx="0" cy="0"/>
          <a:chOff x="0" y="0"/>
          <a:chExt cx="0" cy="0"/>
        </a:xfrm>
      </p:grpSpPr>
      <p:grpSp>
        <p:nvGrpSpPr>
          <p:cNvPr name="Group 2" id="2"/>
          <p:cNvGrpSpPr/>
          <p:nvPr/>
        </p:nvGrpSpPr>
        <p:grpSpPr>
          <a:xfrm rot="0">
            <a:off x="787067" y="592941"/>
            <a:ext cx="16713866" cy="9101117"/>
            <a:chOff x="0" y="0"/>
            <a:chExt cx="4402006" cy="2397002"/>
          </a:xfrm>
        </p:grpSpPr>
        <p:sp>
          <p:nvSpPr>
            <p:cNvPr name="Freeform 3" id="3"/>
            <p:cNvSpPr/>
            <p:nvPr/>
          </p:nvSpPr>
          <p:spPr>
            <a:xfrm flipH="false" flipV="false" rot="0">
              <a:off x="0" y="0"/>
              <a:ext cx="4402006" cy="2397002"/>
            </a:xfrm>
            <a:custGeom>
              <a:avLst/>
              <a:gdLst/>
              <a:ahLst/>
              <a:cxnLst/>
              <a:rect r="r" b="b" t="t" l="l"/>
              <a:pathLst>
                <a:path h="2397002" w="4402006">
                  <a:moveTo>
                    <a:pt x="23623" y="0"/>
                  </a:moveTo>
                  <a:lnTo>
                    <a:pt x="4378382" y="0"/>
                  </a:lnTo>
                  <a:cubicBezTo>
                    <a:pt x="4391429" y="0"/>
                    <a:pt x="4402006" y="10577"/>
                    <a:pt x="4402006" y="23623"/>
                  </a:cubicBezTo>
                  <a:lnTo>
                    <a:pt x="4402006" y="2373379"/>
                  </a:lnTo>
                  <a:cubicBezTo>
                    <a:pt x="4402006" y="2379644"/>
                    <a:pt x="4399517" y="2385653"/>
                    <a:pt x="4395087" y="2390083"/>
                  </a:cubicBezTo>
                  <a:cubicBezTo>
                    <a:pt x="4390656" y="2394513"/>
                    <a:pt x="4384647" y="2397002"/>
                    <a:pt x="4378382" y="2397002"/>
                  </a:cubicBezTo>
                  <a:lnTo>
                    <a:pt x="23623" y="2397002"/>
                  </a:lnTo>
                  <a:cubicBezTo>
                    <a:pt x="17358" y="2397002"/>
                    <a:pt x="11349" y="2394513"/>
                    <a:pt x="6919" y="2390083"/>
                  </a:cubicBezTo>
                  <a:cubicBezTo>
                    <a:pt x="2489" y="2385653"/>
                    <a:pt x="0" y="2379644"/>
                    <a:pt x="0" y="2373379"/>
                  </a:cubicBezTo>
                  <a:lnTo>
                    <a:pt x="0" y="23623"/>
                  </a:lnTo>
                  <a:cubicBezTo>
                    <a:pt x="0" y="17358"/>
                    <a:pt x="2489" y="11349"/>
                    <a:pt x="6919" y="6919"/>
                  </a:cubicBezTo>
                  <a:cubicBezTo>
                    <a:pt x="11349" y="2489"/>
                    <a:pt x="17358" y="0"/>
                    <a:pt x="23623" y="0"/>
                  </a:cubicBezTo>
                  <a:close/>
                </a:path>
              </a:pathLst>
            </a:custGeom>
            <a:solidFill>
              <a:srgbClr val="E6EAEF"/>
            </a:solidFill>
            <a:ln w="19050" cap="rnd">
              <a:solidFill>
                <a:srgbClr val="243342"/>
              </a:solidFill>
              <a:prstDash val="solid"/>
              <a:round/>
            </a:ln>
          </p:spPr>
        </p:sp>
        <p:sp>
          <p:nvSpPr>
            <p:cNvPr name="TextBox 4" id="4"/>
            <p:cNvSpPr txBox="true"/>
            <p:nvPr/>
          </p:nvSpPr>
          <p:spPr>
            <a:xfrm>
              <a:off x="0" y="-38100"/>
              <a:ext cx="4402006" cy="2435102"/>
            </a:xfrm>
            <a:prstGeom prst="rect">
              <a:avLst/>
            </a:prstGeom>
          </p:spPr>
          <p:txBody>
            <a:bodyPr anchor="ctr" rtlCol="false" tIns="50800" lIns="50800" bIns="50800" rIns="50800"/>
            <a:lstStyle/>
            <a:p>
              <a:pPr algn="ctr">
                <a:lnSpc>
                  <a:spcPts val="3362"/>
                </a:lnSpc>
              </a:pPr>
            </a:p>
          </p:txBody>
        </p:sp>
      </p:grpSp>
      <p:grpSp>
        <p:nvGrpSpPr>
          <p:cNvPr name="Group 5" id="5"/>
          <p:cNvGrpSpPr/>
          <p:nvPr/>
        </p:nvGrpSpPr>
        <p:grpSpPr>
          <a:xfrm rot="-7538080">
            <a:off x="-7029811" y="-5584933"/>
            <a:ext cx="9808447" cy="9331824"/>
            <a:chOff x="0" y="0"/>
            <a:chExt cx="13077930" cy="12442432"/>
          </a:xfrm>
        </p:grpSpPr>
        <p:grpSp>
          <p:nvGrpSpPr>
            <p:cNvPr name="Group 6" id="6"/>
            <p:cNvGrpSpPr/>
            <p:nvPr/>
          </p:nvGrpSpPr>
          <p:grpSpPr>
            <a:xfrm rot="2252144">
              <a:off x="1498251" y="1484738"/>
              <a:ext cx="7399579" cy="7432687"/>
              <a:chOff x="0" y="0"/>
              <a:chExt cx="2816645" cy="2829248"/>
            </a:xfrm>
          </p:grpSpPr>
          <p:sp>
            <p:nvSpPr>
              <p:cNvPr name="Freeform 7" id="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8" id="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2252144">
              <a:off x="2397493" y="3224228"/>
              <a:ext cx="7399579" cy="7432687"/>
              <a:chOff x="0" y="0"/>
              <a:chExt cx="2816645" cy="2829248"/>
            </a:xfrm>
          </p:grpSpPr>
          <p:sp>
            <p:nvSpPr>
              <p:cNvPr name="Freeform 10" id="1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11" id="1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252144">
              <a:off x="4180100" y="3525007"/>
              <a:ext cx="7399579" cy="7432687"/>
              <a:chOff x="0" y="0"/>
              <a:chExt cx="2816645" cy="2829248"/>
            </a:xfrm>
          </p:grpSpPr>
          <p:sp>
            <p:nvSpPr>
              <p:cNvPr name="Freeform 13" id="1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14" id="1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15" id="15"/>
          <p:cNvGrpSpPr/>
          <p:nvPr/>
        </p:nvGrpSpPr>
        <p:grpSpPr>
          <a:xfrm rot="2124477">
            <a:off x="15979122" y="5429903"/>
            <a:ext cx="9808447" cy="9331824"/>
            <a:chOff x="0" y="0"/>
            <a:chExt cx="13077930" cy="12442432"/>
          </a:xfrm>
        </p:grpSpPr>
        <p:grpSp>
          <p:nvGrpSpPr>
            <p:cNvPr name="Group 16" id="16"/>
            <p:cNvGrpSpPr/>
            <p:nvPr/>
          </p:nvGrpSpPr>
          <p:grpSpPr>
            <a:xfrm rot="2252144">
              <a:off x="1498251" y="1484738"/>
              <a:ext cx="7399579" cy="7432687"/>
              <a:chOff x="0" y="0"/>
              <a:chExt cx="2816645" cy="2829248"/>
            </a:xfrm>
          </p:grpSpPr>
          <p:sp>
            <p:nvSpPr>
              <p:cNvPr name="Freeform 17" id="1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18" id="1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252144">
              <a:off x="2397493" y="3224228"/>
              <a:ext cx="7399579" cy="7432687"/>
              <a:chOff x="0" y="0"/>
              <a:chExt cx="2816645" cy="2829248"/>
            </a:xfrm>
          </p:grpSpPr>
          <p:sp>
            <p:nvSpPr>
              <p:cNvPr name="Freeform 20" id="2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21" id="2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252144">
              <a:off x="4180100" y="3525007"/>
              <a:ext cx="7399579" cy="7432687"/>
              <a:chOff x="0" y="0"/>
              <a:chExt cx="2816645" cy="2829248"/>
            </a:xfrm>
          </p:grpSpPr>
          <p:sp>
            <p:nvSpPr>
              <p:cNvPr name="Freeform 23" id="2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24" id="2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sp>
        <p:nvSpPr>
          <p:cNvPr name="TextBox 25" id="25"/>
          <p:cNvSpPr txBox="true"/>
          <p:nvPr/>
        </p:nvSpPr>
        <p:spPr>
          <a:xfrm rot="0">
            <a:off x="4293776" y="1164537"/>
            <a:ext cx="9700448" cy="1859915"/>
          </a:xfrm>
          <a:prstGeom prst="rect">
            <a:avLst/>
          </a:prstGeom>
        </p:spPr>
        <p:txBody>
          <a:bodyPr anchor="t" rtlCol="false" tIns="0" lIns="0" bIns="0" rIns="0">
            <a:spAutoFit/>
          </a:bodyPr>
          <a:lstStyle/>
          <a:p>
            <a:pPr algn="ctr">
              <a:lnSpc>
                <a:spcPts val="5980"/>
              </a:lnSpc>
            </a:pPr>
            <a:r>
              <a:rPr lang="en-US" sz="6500">
                <a:solidFill>
                  <a:srgbClr val="243342"/>
                </a:solidFill>
                <a:latin typeface="Karnchang Bold"/>
              </a:rPr>
              <a:t>Apa sih Perpustakaan Online itu?</a:t>
            </a:r>
          </a:p>
        </p:txBody>
      </p:sp>
      <p:sp>
        <p:nvSpPr>
          <p:cNvPr name="TextBox 26" id="26"/>
          <p:cNvSpPr txBox="true"/>
          <p:nvPr/>
        </p:nvSpPr>
        <p:spPr>
          <a:xfrm rot="0">
            <a:off x="1960029" y="2991177"/>
            <a:ext cx="14367942" cy="6309995"/>
          </a:xfrm>
          <a:prstGeom prst="rect">
            <a:avLst/>
          </a:prstGeom>
        </p:spPr>
        <p:txBody>
          <a:bodyPr anchor="t" rtlCol="false" tIns="0" lIns="0" bIns="0" rIns="0">
            <a:spAutoFit/>
          </a:bodyPr>
          <a:lstStyle/>
          <a:p>
            <a:pPr algn="just">
              <a:lnSpc>
                <a:spcPts val="4479"/>
              </a:lnSpc>
            </a:pPr>
            <a:r>
              <a:rPr lang="en-US" sz="3199">
                <a:solidFill>
                  <a:srgbClr val="000000"/>
                </a:solidFill>
                <a:latin typeface="Karnchang"/>
              </a:rPr>
              <a:t>Perpustakaan online adalah perpustakaan yang mempunyai koleksi buku sebagian besar dalam bentuk format digital dan yang bisa diakses dengan komputer. Jenis perpustakaan ini berbeda dengan jenis perpustakaan konvensional yang berupa kumpulan buku tercetak. </a:t>
            </a:r>
          </a:p>
          <a:p>
            <a:pPr algn="just">
              <a:lnSpc>
                <a:spcPts val="4479"/>
              </a:lnSpc>
            </a:pPr>
            <a:r>
              <a:rPr lang="en-US" sz="3199">
                <a:solidFill>
                  <a:srgbClr val="000000"/>
                </a:solidFill>
                <a:latin typeface="Karnchang"/>
              </a:rPr>
              <a:t>Pada projek dasar sistem computer kali ini, saya membuat program perpustakaan online dengan tujuan agar memudahkan Sebagian besar orang untuk membaca buku tanpa harus membawa banyak buku. Pengguna bisa mengakses aplikasi melului gadget mereka dan bisa membaca buku Dimana dan kapanpun. Pilihan buku diperpustakaan online juga sangat beragam yang bertujuan agar tidak bosan dengan pilihan buku yang tersedia. </a:t>
            </a:r>
          </a:p>
          <a:p>
            <a:pPr algn="just">
              <a:lnSpc>
                <a:spcPts val="4479"/>
              </a:lnSpc>
            </a:pPr>
          </a:p>
        </p:txBody>
      </p:sp>
      <p:grpSp>
        <p:nvGrpSpPr>
          <p:cNvPr name="Group 27" id="27"/>
          <p:cNvGrpSpPr/>
          <p:nvPr/>
        </p:nvGrpSpPr>
        <p:grpSpPr>
          <a:xfrm rot="0">
            <a:off x="15665503" y="317552"/>
            <a:ext cx="2042119" cy="650325"/>
            <a:chOff x="0" y="0"/>
            <a:chExt cx="537842" cy="171279"/>
          </a:xfrm>
        </p:grpSpPr>
        <p:sp>
          <p:nvSpPr>
            <p:cNvPr name="Freeform 28" id="28"/>
            <p:cNvSpPr/>
            <p:nvPr/>
          </p:nvSpPr>
          <p:spPr>
            <a:xfrm flipH="false" flipV="false" rot="0">
              <a:off x="0" y="0"/>
              <a:ext cx="537842" cy="171279"/>
            </a:xfrm>
            <a:custGeom>
              <a:avLst/>
              <a:gdLst/>
              <a:ahLst/>
              <a:cxnLst/>
              <a:rect r="r" b="b" t="t" l="l"/>
              <a:pathLst>
                <a:path h="171279" w="537842">
                  <a:moveTo>
                    <a:pt x="53076" y="0"/>
                  </a:moveTo>
                  <a:lnTo>
                    <a:pt x="484766" y="0"/>
                  </a:lnTo>
                  <a:cubicBezTo>
                    <a:pt x="514079" y="0"/>
                    <a:pt x="537842" y="23763"/>
                    <a:pt x="537842" y="53076"/>
                  </a:cubicBezTo>
                  <a:lnTo>
                    <a:pt x="537842" y="118203"/>
                  </a:lnTo>
                  <a:cubicBezTo>
                    <a:pt x="537842" y="132280"/>
                    <a:pt x="532250" y="145780"/>
                    <a:pt x="522296" y="155734"/>
                  </a:cubicBezTo>
                  <a:cubicBezTo>
                    <a:pt x="512343" y="165687"/>
                    <a:pt x="498843" y="171279"/>
                    <a:pt x="484766" y="171279"/>
                  </a:cubicBezTo>
                  <a:lnTo>
                    <a:pt x="53076" y="171279"/>
                  </a:lnTo>
                  <a:cubicBezTo>
                    <a:pt x="38999" y="171279"/>
                    <a:pt x="25499" y="165687"/>
                    <a:pt x="15546" y="155734"/>
                  </a:cubicBezTo>
                  <a:cubicBezTo>
                    <a:pt x="5592" y="145780"/>
                    <a:pt x="0" y="132280"/>
                    <a:pt x="0" y="118203"/>
                  </a:cubicBezTo>
                  <a:lnTo>
                    <a:pt x="0" y="53076"/>
                  </a:lnTo>
                  <a:cubicBezTo>
                    <a:pt x="0" y="38999"/>
                    <a:pt x="5592" y="25499"/>
                    <a:pt x="15546" y="15546"/>
                  </a:cubicBezTo>
                  <a:cubicBezTo>
                    <a:pt x="25499" y="5592"/>
                    <a:pt x="38999" y="0"/>
                    <a:pt x="53076" y="0"/>
                  </a:cubicBezTo>
                  <a:close/>
                </a:path>
              </a:pathLst>
            </a:custGeom>
            <a:solidFill>
              <a:srgbClr val="535659"/>
            </a:solidFill>
            <a:ln w="19050" cap="sq">
              <a:solidFill>
                <a:srgbClr val="243342"/>
              </a:solidFill>
              <a:prstDash val="solid"/>
              <a:miter/>
            </a:ln>
          </p:spPr>
        </p:sp>
        <p:sp>
          <p:nvSpPr>
            <p:cNvPr name="TextBox 29" id="29"/>
            <p:cNvSpPr txBox="true"/>
            <p:nvPr/>
          </p:nvSpPr>
          <p:spPr>
            <a:xfrm>
              <a:off x="0" y="-38100"/>
              <a:ext cx="537842" cy="209379"/>
            </a:xfrm>
            <a:prstGeom prst="rect">
              <a:avLst/>
            </a:prstGeom>
          </p:spPr>
          <p:txBody>
            <a:bodyPr anchor="ctr" rtlCol="false" tIns="50800" lIns="50800" bIns="50800" rIns="50800"/>
            <a:lstStyle/>
            <a:p>
              <a:pPr algn="ctr">
                <a:lnSpc>
                  <a:spcPts val="3362"/>
                </a:lnSpc>
              </a:pPr>
            </a:p>
          </p:txBody>
        </p:sp>
      </p:grpSp>
      <p:grpSp>
        <p:nvGrpSpPr>
          <p:cNvPr name="Group 30" id="30"/>
          <p:cNvGrpSpPr/>
          <p:nvPr/>
        </p:nvGrpSpPr>
        <p:grpSpPr>
          <a:xfrm rot="0">
            <a:off x="629723" y="9258300"/>
            <a:ext cx="6961669" cy="627749"/>
            <a:chOff x="0" y="0"/>
            <a:chExt cx="1833526" cy="165333"/>
          </a:xfrm>
        </p:grpSpPr>
        <p:sp>
          <p:nvSpPr>
            <p:cNvPr name="Freeform 31" id="31"/>
            <p:cNvSpPr/>
            <p:nvPr/>
          </p:nvSpPr>
          <p:spPr>
            <a:xfrm flipH="false" flipV="false" rot="0">
              <a:off x="0" y="0"/>
              <a:ext cx="1833526" cy="165333"/>
            </a:xfrm>
            <a:custGeom>
              <a:avLst/>
              <a:gdLst/>
              <a:ahLst/>
              <a:cxnLst/>
              <a:rect r="r" b="b" t="t" l="l"/>
              <a:pathLst>
                <a:path h="165333" w="1833526">
                  <a:moveTo>
                    <a:pt x="16681" y="0"/>
                  </a:moveTo>
                  <a:lnTo>
                    <a:pt x="1816845" y="0"/>
                  </a:lnTo>
                  <a:cubicBezTo>
                    <a:pt x="1821269" y="0"/>
                    <a:pt x="1825512" y="1757"/>
                    <a:pt x="1828640" y="4886"/>
                  </a:cubicBezTo>
                  <a:cubicBezTo>
                    <a:pt x="1831769" y="8014"/>
                    <a:pt x="1833526" y="12257"/>
                    <a:pt x="1833526" y="16681"/>
                  </a:cubicBezTo>
                  <a:lnTo>
                    <a:pt x="1833526" y="148652"/>
                  </a:lnTo>
                  <a:cubicBezTo>
                    <a:pt x="1833526" y="157865"/>
                    <a:pt x="1826058" y="165333"/>
                    <a:pt x="1816845" y="165333"/>
                  </a:cubicBezTo>
                  <a:lnTo>
                    <a:pt x="16681" y="165333"/>
                  </a:lnTo>
                  <a:cubicBezTo>
                    <a:pt x="7468" y="165333"/>
                    <a:pt x="0" y="157865"/>
                    <a:pt x="0" y="148652"/>
                  </a:cubicBezTo>
                  <a:lnTo>
                    <a:pt x="0" y="16681"/>
                  </a:lnTo>
                  <a:cubicBezTo>
                    <a:pt x="0" y="7468"/>
                    <a:pt x="7468" y="0"/>
                    <a:pt x="16681" y="0"/>
                  </a:cubicBezTo>
                  <a:close/>
                </a:path>
              </a:pathLst>
            </a:custGeom>
            <a:solidFill>
              <a:srgbClr val="535659"/>
            </a:solidFill>
            <a:ln w="19050" cap="sq">
              <a:solidFill>
                <a:srgbClr val="243342"/>
              </a:solidFill>
              <a:prstDash val="solid"/>
              <a:miter/>
            </a:ln>
          </p:spPr>
        </p:sp>
        <p:sp>
          <p:nvSpPr>
            <p:cNvPr name="TextBox 32" id="32"/>
            <p:cNvSpPr txBox="true"/>
            <p:nvPr/>
          </p:nvSpPr>
          <p:spPr>
            <a:xfrm>
              <a:off x="0" y="-38100"/>
              <a:ext cx="1833526" cy="203433"/>
            </a:xfrm>
            <a:prstGeom prst="rect">
              <a:avLst/>
            </a:prstGeom>
          </p:spPr>
          <p:txBody>
            <a:bodyPr anchor="ctr" rtlCol="false" tIns="50800" lIns="50800" bIns="50800" rIns="50800"/>
            <a:lstStyle/>
            <a:p>
              <a:pPr algn="ctr">
                <a:lnSpc>
                  <a:spcPts val="3362"/>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6EAEF"/>
        </a:solidFill>
      </p:bgPr>
    </p:bg>
    <p:spTree>
      <p:nvGrpSpPr>
        <p:cNvPr id="1" name=""/>
        <p:cNvGrpSpPr/>
        <p:nvPr/>
      </p:nvGrpSpPr>
      <p:grpSpPr>
        <a:xfrm>
          <a:off x="0" y="0"/>
          <a:ext cx="0" cy="0"/>
          <a:chOff x="0" y="0"/>
          <a:chExt cx="0" cy="0"/>
        </a:xfrm>
      </p:grpSpPr>
      <p:grpSp>
        <p:nvGrpSpPr>
          <p:cNvPr name="Group 2" id="2"/>
          <p:cNvGrpSpPr/>
          <p:nvPr/>
        </p:nvGrpSpPr>
        <p:grpSpPr>
          <a:xfrm rot="0">
            <a:off x="787067" y="592941"/>
            <a:ext cx="16713866" cy="9101117"/>
            <a:chOff x="0" y="0"/>
            <a:chExt cx="4402006" cy="2397002"/>
          </a:xfrm>
        </p:grpSpPr>
        <p:sp>
          <p:nvSpPr>
            <p:cNvPr name="Freeform 3" id="3"/>
            <p:cNvSpPr/>
            <p:nvPr/>
          </p:nvSpPr>
          <p:spPr>
            <a:xfrm flipH="false" flipV="false" rot="0">
              <a:off x="0" y="0"/>
              <a:ext cx="4402006" cy="2397002"/>
            </a:xfrm>
            <a:custGeom>
              <a:avLst/>
              <a:gdLst/>
              <a:ahLst/>
              <a:cxnLst/>
              <a:rect r="r" b="b" t="t" l="l"/>
              <a:pathLst>
                <a:path h="2397002" w="4402006">
                  <a:moveTo>
                    <a:pt x="23623" y="0"/>
                  </a:moveTo>
                  <a:lnTo>
                    <a:pt x="4378382" y="0"/>
                  </a:lnTo>
                  <a:cubicBezTo>
                    <a:pt x="4391429" y="0"/>
                    <a:pt x="4402006" y="10577"/>
                    <a:pt x="4402006" y="23623"/>
                  </a:cubicBezTo>
                  <a:lnTo>
                    <a:pt x="4402006" y="2373379"/>
                  </a:lnTo>
                  <a:cubicBezTo>
                    <a:pt x="4402006" y="2379644"/>
                    <a:pt x="4399517" y="2385653"/>
                    <a:pt x="4395087" y="2390083"/>
                  </a:cubicBezTo>
                  <a:cubicBezTo>
                    <a:pt x="4390656" y="2394513"/>
                    <a:pt x="4384647" y="2397002"/>
                    <a:pt x="4378382" y="2397002"/>
                  </a:cubicBezTo>
                  <a:lnTo>
                    <a:pt x="23623" y="2397002"/>
                  </a:lnTo>
                  <a:cubicBezTo>
                    <a:pt x="17358" y="2397002"/>
                    <a:pt x="11349" y="2394513"/>
                    <a:pt x="6919" y="2390083"/>
                  </a:cubicBezTo>
                  <a:cubicBezTo>
                    <a:pt x="2489" y="2385653"/>
                    <a:pt x="0" y="2379644"/>
                    <a:pt x="0" y="2373379"/>
                  </a:cubicBezTo>
                  <a:lnTo>
                    <a:pt x="0" y="23623"/>
                  </a:lnTo>
                  <a:cubicBezTo>
                    <a:pt x="0" y="17358"/>
                    <a:pt x="2489" y="11349"/>
                    <a:pt x="6919" y="6919"/>
                  </a:cubicBezTo>
                  <a:cubicBezTo>
                    <a:pt x="11349" y="2489"/>
                    <a:pt x="17358" y="0"/>
                    <a:pt x="23623" y="0"/>
                  </a:cubicBezTo>
                  <a:close/>
                </a:path>
              </a:pathLst>
            </a:custGeom>
            <a:solidFill>
              <a:srgbClr val="E6EAEF"/>
            </a:solidFill>
            <a:ln w="19050" cap="rnd">
              <a:solidFill>
                <a:srgbClr val="243342"/>
              </a:solidFill>
              <a:prstDash val="solid"/>
              <a:round/>
            </a:ln>
          </p:spPr>
        </p:sp>
        <p:sp>
          <p:nvSpPr>
            <p:cNvPr name="TextBox 4" id="4"/>
            <p:cNvSpPr txBox="true"/>
            <p:nvPr/>
          </p:nvSpPr>
          <p:spPr>
            <a:xfrm>
              <a:off x="0" y="-38100"/>
              <a:ext cx="4402006" cy="2435102"/>
            </a:xfrm>
            <a:prstGeom prst="rect">
              <a:avLst/>
            </a:prstGeom>
          </p:spPr>
          <p:txBody>
            <a:bodyPr anchor="ctr" rtlCol="false" tIns="50800" lIns="50800" bIns="50800" rIns="50800"/>
            <a:lstStyle/>
            <a:p>
              <a:pPr algn="ctr">
                <a:lnSpc>
                  <a:spcPts val="3362"/>
                </a:lnSpc>
              </a:pPr>
            </a:p>
          </p:txBody>
        </p:sp>
      </p:grpSp>
      <p:grpSp>
        <p:nvGrpSpPr>
          <p:cNvPr name="Group 5" id="5"/>
          <p:cNvGrpSpPr/>
          <p:nvPr/>
        </p:nvGrpSpPr>
        <p:grpSpPr>
          <a:xfrm rot="-7538080">
            <a:off x="-7029811" y="-5584933"/>
            <a:ext cx="9808447" cy="9331824"/>
            <a:chOff x="0" y="0"/>
            <a:chExt cx="13077930" cy="12442432"/>
          </a:xfrm>
        </p:grpSpPr>
        <p:grpSp>
          <p:nvGrpSpPr>
            <p:cNvPr name="Group 6" id="6"/>
            <p:cNvGrpSpPr/>
            <p:nvPr/>
          </p:nvGrpSpPr>
          <p:grpSpPr>
            <a:xfrm rot="2252144">
              <a:off x="1498251" y="1484738"/>
              <a:ext cx="7399579" cy="7432687"/>
              <a:chOff x="0" y="0"/>
              <a:chExt cx="2816645" cy="2829248"/>
            </a:xfrm>
          </p:grpSpPr>
          <p:sp>
            <p:nvSpPr>
              <p:cNvPr name="Freeform 7" id="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8" id="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2252144">
              <a:off x="2397493" y="3224228"/>
              <a:ext cx="7399579" cy="7432687"/>
              <a:chOff x="0" y="0"/>
              <a:chExt cx="2816645" cy="2829248"/>
            </a:xfrm>
          </p:grpSpPr>
          <p:sp>
            <p:nvSpPr>
              <p:cNvPr name="Freeform 10" id="1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11" id="1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252144">
              <a:off x="4180100" y="3525007"/>
              <a:ext cx="7399579" cy="7432687"/>
              <a:chOff x="0" y="0"/>
              <a:chExt cx="2816645" cy="2829248"/>
            </a:xfrm>
          </p:grpSpPr>
          <p:sp>
            <p:nvSpPr>
              <p:cNvPr name="Freeform 13" id="1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14" id="1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15" id="15"/>
          <p:cNvGrpSpPr/>
          <p:nvPr/>
        </p:nvGrpSpPr>
        <p:grpSpPr>
          <a:xfrm rot="2124477">
            <a:off x="15979122" y="5429903"/>
            <a:ext cx="9808447" cy="9331824"/>
            <a:chOff x="0" y="0"/>
            <a:chExt cx="13077930" cy="12442432"/>
          </a:xfrm>
        </p:grpSpPr>
        <p:grpSp>
          <p:nvGrpSpPr>
            <p:cNvPr name="Group 16" id="16"/>
            <p:cNvGrpSpPr/>
            <p:nvPr/>
          </p:nvGrpSpPr>
          <p:grpSpPr>
            <a:xfrm rot="2252144">
              <a:off x="1498251" y="1484738"/>
              <a:ext cx="7399579" cy="7432687"/>
              <a:chOff x="0" y="0"/>
              <a:chExt cx="2816645" cy="2829248"/>
            </a:xfrm>
          </p:grpSpPr>
          <p:sp>
            <p:nvSpPr>
              <p:cNvPr name="Freeform 17" id="1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18" id="1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252144">
              <a:off x="2397493" y="3224228"/>
              <a:ext cx="7399579" cy="7432687"/>
              <a:chOff x="0" y="0"/>
              <a:chExt cx="2816645" cy="2829248"/>
            </a:xfrm>
          </p:grpSpPr>
          <p:sp>
            <p:nvSpPr>
              <p:cNvPr name="Freeform 20" id="2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21" id="2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252144">
              <a:off x="4180100" y="3525007"/>
              <a:ext cx="7399579" cy="7432687"/>
              <a:chOff x="0" y="0"/>
              <a:chExt cx="2816645" cy="2829248"/>
            </a:xfrm>
          </p:grpSpPr>
          <p:sp>
            <p:nvSpPr>
              <p:cNvPr name="Freeform 23" id="2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24" id="2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sp>
        <p:nvSpPr>
          <p:cNvPr name="TextBox 25" id="25"/>
          <p:cNvSpPr txBox="true"/>
          <p:nvPr/>
        </p:nvSpPr>
        <p:spPr>
          <a:xfrm rot="0">
            <a:off x="5851746" y="844053"/>
            <a:ext cx="6584507" cy="1107440"/>
          </a:xfrm>
          <a:prstGeom prst="rect">
            <a:avLst/>
          </a:prstGeom>
        </p:spPr>
        <p:txBody>
          <a:bodyPr anchor="t" rtlCol="false" tIns="0" lIns="0" bIns="0" rIns="0">
            <a:spAutoFit/>
          </a:bodyPr>
          <a:lstStyle/>
          <a:p>
            <a:pPr algn="ctr">
              <a:lnSpc>
                <a:spcPts val="5980"/>
              </a:lnSpc>
            </a:pPr>
            <a:r>
              <a:rPr lang="en-US" sz="6500">
                <a:solidFill>
                  <a:srgbClr val="243342"/>
                </a:solidFill>
                <a:latin typeface="Karnchang Bold"/>
              </a:rPr>
              <a:t>Fitur Aplikasi</a:t>
            </a:r>
          </a:p>
        </p:txBody>
      </p:sp>
      <p:grpSp>
        <p:nvGrpSpPr>
          <p:cNvPr name="Group 26" id="26"/>
          <p:cNvGrpSpPr/>
          <p:nvPr/>
        </p:nvGrpSpPr>
        <p:grpSpPr>
          <a:xfrm rot="0">
            <a:off x="1028700" y="2248209"/>
            <a:ext cx="7824967" cy="2492714"/>
            <a:chOff x="0" y="0"/>
            <a:chExt cx="10433290" cy="3323619"/>
          </a:xfrm>
        </p:grpSpPr>
        <p:sp>
          <p:nvSpPr>
            <p:cNvPr name="Freeform 27" id="27"/>
            <p:cNvSpPr/>
            <p:nvPr/>
          </p:nvSpPr>
          <p:spPr>
            <a:xfrm flipH="false" flipV="false" rot="0">
              <a:off x="0" y="0"/>
              <a:ext cx="849648" cy="849648"/>
            </a:xfrm>
            <a:custGeom>
              <a:avLst/>
              <a:gdLst/>
              <a:ahLst/>
              <a:cxnLst/>
              <a:rect r="r" b="b" t="t" l="l"/>
              <a:pathLst>
                <a:path h="849648" w="849648">
                  <a:moveTo>
                    <a:pt x="0" y="0"/>
                  </a:moveTo>
                  <a:lnTo>
                    <a:pt x="849648" y="0"/>
                  </a:lnTo>
                  <a:lnTo>
                    <a:pt x="849648" y="849648"/>
                  </a:lnTo>
                  <a:lnTo>
                    <a:pt x="0" y="8496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8" id="28"/>
            <p:cNvGrpSpPr/>
            <p:nvPr/>
          </p:nvGrpSpPr>
          <p:grpSpPr>
            <a:xfrm rot="0">
              <a:off x="0" y="1032584"/>
              <a:ext cx="10433290" cy="2291034"/>
              <a:chOff x="0" y="0"/>
              <a:chExt cx="2132281" cy="468225"/>
            </a:xfrm>
          </p:grpSpPr>
          <p:sp>
            <p:nvSpPr>
              <p:cNvPr name="Freeform 29" id="29"/>
              <p:cNvSpPr/>
              <p:nvPr/>
            </p:nvSpPr>
            <p:spPr>
              <a:xfrm flipH="false" flipV="false" rot="0">
                <a:off x="0" y="0"/>
                <a:ext cx="2132281" cy="468225"/>
              </a:xfrm>
              <a:custGeom>
                <a:avLst/>
                <a:gdLst/>
                <a:ahLst/>
                <a:cxnLst/>
                <a:rect r="r" b="b" t="t" l="l"/>
                <a:pathLst>
                  <a:path h="468225" w="2132281">
                    <a:moveTo>
                      <a:pt x="48769" y="0"/>
                    </a:moveTo>
                    <a:lnTo>
                      <a:pt x="2083511" y="0"/>
                    </a:lnTo>
                    <a:cubicBezTo>
                      <a:pt x="2096445" y="0"/>
                      <a:pt x="2108850" y="5138"/>
                      <a:pt x="2117996" y="14284"/>
                    </a:cubicBezTo>
                    <a:cubicBezTo>
                      <a:pt x="2127142" y="23430"/>
                      <a:pt x="2132281" y="35835"/>
                      <a:pt x="2132281" y="48769"/>
                    </a:cubicBezTo>
                    <a:lnTo>
                      <a:pt x="2132281" y="419456"/>
                    </a:lnTo>
                    <a:cubicBezTo>
                      <a:pt x="2132281" y="446390"/>
                      <a:pt x="2110446" y="468225"/>
                      <a:pt x="2083511" y="468225"/>
                    </a:cubicBezTo>
                    <a:lnTo>
                      <a:pt x="48769" y="468225"/>
                    </a:lnTo>
                    <a:cubicBezTo>
                      <a:pt x="21835" y="468225"/>
                      <a:pt x="0" y="446390"/>
                      <a:pt x="0" y="419456"/>
                    </a:cubicBezTo>
                    <a:lnTo>
                      <a:pt x="0" y="48769"/>
                    </a:lnTo>
                    <a:cubicBezTo>
                      <a:pt x="0" y="21835"/>
                      <a:pt x="21835" y="0"/>
                      <a:pt x="48769" y="0"/>
                    </a:cubicBezTo>
                    <a:close/>
                  </a:path>
                </a:pathLst>
              </a:custGeom>
              <a:solidFill>
                <a:srgbClr val="858789">
                  <a:alpha val="40000"/>
                </a:srgbClr>
              </a:solidFill>
              <a:ln w="19050" cap="rnd">
                <a:solidFill>
                  <a:srgbClr val="243342">
                    <a:alpha val="40000"/>
                  </a:srgbClr>
                </a:solidFill>
                <a:prstDash val="solid"/>
                <a:round/>
              </a:ln>
            </p:spPr>
          </p:sp>
          <p:sp>
            <p:nvSpPr>
              <p:cNvPr name="TextBox 30" id="30"/>
              <p:cNvSpPr txBox="true"/>
              <p:nvPr/>
            </p:nvSpPr>
            <p:spPr>
              <a:xfrm>
                <a:off x="0" y="-38100"/>
                <a:ext cx="2132281" cy="506325"/>
              </a:xfrm>
              <a:prstGeom prst="rect">
                <a:avLst/>
              </a:prstGeom>
            </p:spPr>
            <p:txBody>
              <a:bodyPr anchor="ctr" rtlCol="false" tIns="50800" lIns="50800" bIns="50800" rIns="50800"/>
              <a:lstStyle/>
              <a:p>
                <a:pPr algn="ctr">
                  <a:lnSpc>
                    <a:spcPts val="3362"/>
                  </a:lnSpc>
                </a:pPr>
              </a:p>
            </p:txBody>
          </p:sp>
        </p:grpSp>
        <p:sp>
          <p:nvSpPr>
            <p:cNvPr name="TextBox 31" id="31"/>
            <p:cNvSpPr txBox="true"/>
            <p:nvPr/>
          </p:nvSpPr>
          <p:spPr>
            <a:xfrm rot="0">
              <a:off x="390684" y="1132366"/>
              <a:ext cx="9862423" cy="1310555"/>
            </a:xfrm>
            <a:prstGeom prst="rect">
              <a:avLst/>
            </a:prstGeom>
          </p:spPr>
          <p:txBody>
            <a:bodyPr anchor="t" rtlCol="false" tIns="0" lIns="0" bIns="0" rIns="0">
              <a:spAutoFit/>
            </a:bodyPr>
            <a:lstStyle/>
            <a:p>
              <a:pPr>
                <a:lnSpc>
                  <a:spcPts val="3653"/>
                </a:lnSpc>
              </a:pPr>
              <a:r>
                <a:rPr lang="en-US" sz="2609">
                  <a:solidFill>
                    <a:srgbClr val="000000"/>
                  </a:solidFill>
                  <a:latin typeface="Karnchang"/>
                </a:rPr>
                <a:t>Fitur input ini digunakan untuk memasukan nama dan kartu id pengunjung yang akan membaca buku</a:t>
              </a:r>
            </a:p>
          </p:txBody>
        </p:sp>
        <p:sp>
          <p:nvSpPr>
            <p:cNvPr name="TextBox 32" id="32"/>
            <p:cNvSpPr txBox="true"/>
            <p:nvPr/>
          </p:nvSpPr>
          <p:spPr>
            <a:xfrm rot="0">
              <a:off x="1092121" y="-20790"/>
              <a:ext cx="8850234" cy="870497"/>
            </a:xfrm>
            <a:prstGeom prst="rect">
              <a:avLst/>
            </a:prstGeom>
          </p:spPr>
          <p:txBody>
            <a:bodyPr anchor="t" rtlCol="false" tIns="0" lIns="0" bIns="0" rIns="0">
              <a:spAutoFit/>
            </a:bodyPr>
            <a:lstStyle/>
            <a:p>
              <a:pPr>
                <a:lnSpc>
                  <a:spcPts val="3556"/>
                </a:lnSpc>
              </a:pPr>
              <a:r>
                <a:rPr lang="en-US" sz="3866">
                  <a:solidFill>
                    <a:srgbClr val="243342"/>
                  </a:solidFill>
                  <a:latin typeface="Karnchang Bold"/>
                </a:rPr>
                <a:t>Input nama dan kartu id</a:t>
              </a:r>
            </a:p>
          </p:txBody>
        </p:sp>
      </p:grpSp>
      <p:grpSp>
        <p:nvGrpSpPr>
          <p:cNvPr name="Group 33" id="33"/>
          <p:cNvGrpSpPr/>
          <p:nvPr/>
        </p:nvGrpSpPr>
        <p:grpSpPr>
          <a:xfrm rot="0">
            <a:off x="15665503" y="317552"/>
            <a:ext cx="2042119" cy="650325"/>
            <a:chOff x="0" y="0"/>
            <a:chExt cx="537842" cy="171279"/>
          </a:xfrm>
        </p:grpSpPr>
        <p:sp>
          <p:nvSpPr>
            <p:cNvPr name="Freeform 34" id="34"/>
            <p:cNvSpPr/>
            <p:nvPr/>
          </p:nvSpPr>
          <p:spPr>
            <a:xfrm flipH="false" flipV="false" rot="0">
              <a:off x="0" y="0"/>
              <a:ext cx="537842" cy="171279"/>
            </a:xfrm>
            <a:custGeom>
              <a:avLst/>
              <a:gdLst/>
              <a:ahLst/>
              <a:cxnLst/>
              <a:rect r="r" b="b" t="t" l="l"/>
              <a:pathLst>
                <a:path h="171279" w="537842">
                  <a:moveTo>
                    <a:pt x="53076" y="0"/>
                  </a:moveTo>
                  <a:lnTo>
                    <a:pt x="484766" y="0"/>
                  </a:lnTo>
                  <a:cubicBezTo>
                    <a:pt x="514079" y="0"/>
                    <a:pt x="537842" y="23763"/>
                    <a:pt x="537842" y="53076"/>
                  </a:cubicBezTo>
                  <a:lnTo>
                    <a:pt x="537842" y="118203"/>
                  </a:lnTo>
                  <a:cubicBezTo>
                    <a:pt x="537842" y="132280"/>
                    <a:pt x="532250" y="145780"/>
                    <a:pt x="522296" y="155734"/>
                  </a:cubicBezTo>
                  <a:cubicBezTo>
                    <a:pt x="512343" y="165687"/>
                    <a:pt x="498843" y="171279"/>
                    <a:pt x="484766" y="171279"/>
                  </a:cubicBezTo>
                  <a:lnTo>
                    <a:pt x="53076" y="171279"/>
                  </a:lnTo>
                  <a:cubicBezTo>
                    <a:pt x="38999" y="171279"/>
                    <a:pt x="25499" y="165687"/>
                    <a:pt x="15546" y="155734"/>
                  </a:cubicBezTo>
                  <a:cubicBezTo>
                    <a:pt x="5592" y="145780"/>
                    <a:pt x="0" y="132280"/>
                    <a:pt x="0" y="118203"/>
                  </a:cubicBezTo>
                  <a:lnTo>
                    <a:pt x="0" y="53076"/>
                  </a:lnTo>
                  <a:cubicBezTo>
                    <a:pt x="0" y="38999"/>
                    <a:pt x="5592" y="25499"/>
                    <a:pt x="15546" y="15546"/>
                  </a:cubicBezTo>
                  <a:cubicBezTo>
                    <a:pt x="25499" y="5592"/>
                    <a:pt x="38999" y="0"/>
                    <a:pt x="53076" y="0"/>
                  </a:cubicBezTo>
                  <a:close/>
                </a:path>
              </a:pathLst>
            </a:custGeom>
            <a:solidFill>
              <a:srgbClr val="535659"/>
            </a:solidFill>
            <a:ln w="19050" cap="sq">
              <a:solidFill>
                <a:srgbClr val="243342"/>
              </a:solidFill>
              <a:prstDash val="solid"/>
              <a:miter/>
            </a:ln>
          </p:spPr>
        </p:sp>
        <p:sp>
          <p:nvSpPr>
            <p:cNvPr name="TextBox 35" id="35"/>
            <p:cNvSpPr txBox="true"/>
            <p:nvPr/>
          </p:nvSpPr>
          <p:spPr>
            <a:xfrm>
              <a:off x="0" y="-38100"/>
              <a:ext cx="537842" cy="209379"/>
            </a:xfrm>
            <a:prstGeom prst="rect">
              <a:avLst/>
            </a:prstGeom>
          </p:spPr>
          <p:txBody>
            <a:bodyPr anchor="ctr" rtlCol="false" tIns="50800" lIns="50800" bIns="50800" rIns="50800"/>
            <a:lstStyle/>
            <a:p>
              <a:pPr algn="ctr">
                <a:lnSpc>
                  <a:spcPts val="3362"/>
                </a:lnSpc>
              </a:pPr>
            </a:p>
          </p:txBody>
        </p:sp>
      </p:grpSp>
      <p:sp>
        <p:nvSpPr>
          <p:cNvPr name="TextBox 36" id="36"/>
          <p:cNvSpPr txBox="true"/>
          <p:nvPr/>
        </p:nvSpPr>
        <p:spPr>
          <a:xfrm rot="0">
            <a:off x="15621459" y="349050"/>
            <a:ext cx="2168307" cy="444454"/>
          </a:xfrm>
          <a:prstGeom prst="rect">
            <a:avLst/>
          </a:prstGeom>
        </p:spPr>
        <p:txBody>
          <a:bodyPr anchor="t" rtlCol="false" tIns="0" lIns="0" bIns="0" rIns="0">
            <a:spAutoFit/>
          </a:bodyPr>
          <a:lstStyle/>
          <a:p>
            <a:pPr algn="ctr">
              <a:lnSpc>
                <a:spcPts val="2800"/>
              </a:lnSpc>
            </a:pPr>
            <a:r>
              <a:rPr lang="en-US" sz="2000" spc="120">
                <a:solidFill>
                  <a:srgbClr val="FFFFFF"/>
                </a:solidFill>
                <a:latin typeface="Karnchang"/>
              </a:rPr>
              <a:t>Halaman 4</a:t>
            </a:r>
          </a:p>
        </p:txBody>
      </p:sp>
      <p:grpSp>
        <p:nvGrpSpPr>
          <p:cNvPr name="Group 37" id="37"/>
          <p:cNvGrpSpPr/>
          <p:nvPr/>
        </p:nvGrpSpPr>
        <p:grpSpPr>
          <a:xfrm rot="0">
            <a:off x="629723" y="9258300"/>
            <a:ext cx="6961669" cy="627749"/>
            <a:chOff x="0" y="0"/>
            <a:chExt cx="1833526" cy="165333"/>
          </a:xfrm>
        </p:grpSpPr>
        <p:sp>
          <p:nvSpPr>
            <p:cNvPr name="Freeform 38" id="38"/>
            <p:cNvSpPr/>
            <p:nvPr/>
          </p:nvSpPr>
          <p:spPr>
            <a:xfrm flipH="false" flipV="false" rot="0">
              <a:off x="0" y="0"/>
              <a:ext cx="1833526" cy="165333"/>
            </a:xfrm>
            <a:custGeom>
              <a:avLst/>
              <a:gdLst/>
              <a:ahLst/>
              <a:cxnLst/>
              <a:rect r="r" b="b" t="t" l="l"/>
              <a:pathLst>
                <a:path h="165333" w="1833526">
                  <a:moveTo>
                    <a:pt x="16681" y="0"/>
                  </a:moveTo>
                  <a:lnTo>
                    <a:pt x="1816845" y="0"/>
                  </a:lnTo>
                  <a:cubicBezTo>
                    <a:pt x="1821269" y="0"/>
                    <a:pt x="1825512" y="1757"/>
                    <a:pt x="1828640" y="4886"/>
                  </a:cubicBezTo>
                  <a:cubicBezTo>
                    <a:pt x="1831769" y="8014"/>
                    <a:pt x="1833526" y="12257"/>
                    <a:pt x="1833526" y="16681"/>
                  </a:cubicBezTo>
                  <a:lnTo>
                    <a:pt x="1833526" y="148652"/>
                  </a:lnTo>
                  <a:cubicBezTo>
                    <a:pt x="1833526" y="157865"/>
                    <a:pt x="1826058" y="165333"/>
                    <a:pt x="1816845" y="165333"/>
                  </a:cubicBezTo>
                  <a:lnTo>
                    <a:pt x="16681" y="165333"/>
                  </a:lnTo>
                  <a:cubicBezTo>
                    <a:pt x="7468" y="165333"/>
                    <a:pt x="0" y="157865"/>
                    <a:pt x="0" y="148652"/>
                  </a:cubicBezTo>
                  <a:lnTo>
                    <a:pt x="0" y="16681"/>
                  </a:lnTo>
                  <a:cubicBezTo>
                    <a:pt x="0" y="7468"/>
                    <a:pt x="7468" y="0"/>
                    <a:pt x="16681" y="0"/>
                  </a:cubicBezTo>
                  <a:close/>
                </a:path>
              </a:pathLst>
            </a:custGeom>
            <a:solidFill>
              <a:srgbClr val="535659"/>
            </a:solidFill>
            <a:ln w="19050" cap="sq">
              <a:solidFill>
                <a:srgbClr val="243342"/>
              </a:solidFill>
              <a:prstDash val="solid"/>
              <a:miter/>
            </a:ln>
          </p:spPr>
        </p:sp>
        <p:sp>
          <p:nvSpPr>
            <p:cNvPr name="TextBox 39" id="39"/>
            <p:cNvSpPr txBox="true"/>
            <p:nvPr/>
          </p:nvSpPr>
          <p:spPr>
            <a:xfrm>
              <a:off x="0" y="-38100"/>
              <a:ext cx="1833526" cy="203433"/>
            </a:xfrm>
            <a:prstGeom prst="rect">
              <a:avLst/>
            </a:prstGeom>
          </p:spPr>
          <p:txBody>
            <a:bodyPr anchor="ctr" rtlCol="false" tIns="50800" lIns="50800" bIns="50800" rIns="50800"/>
            <a:lstStyle/>
            <a:p>
              <a:pPr algn="ctr">
                <a:lnSpc>
                  <a:spcPts val="3362"/>
                </a:lnSpc>
              </a:pPr>
            </a:p>
          </p:txBody>
        </p:sp>
      </p:grpSp>
      <p:sp>
        <p:nvSpPr>
          <p:cNvPr name="TextBox 40" id="40"/>
          <p:cNvSpPr txBox="true"/>
          <p:nvPr/>
        </p:nvSpPr>
        <p:spPr>
          <a:xfrm rot="0">
            <a:off x="551143" y="9305925"/>
            <a:ext cx="7118830" cy="444454"/>
          </a:xfrm>
          <a:prstGeom prst="rect">
            <a:avLst/>
          </a:prstGeom>
        </p:spPr>
        <p:txBody>
          <a:bodyPr anchor="t" rtlCol="false" tIns="0" lIns="0" bIns="0" rIns="0">
            <a:spAutoFit/>
          </a:bodyPr>
          <a:lstStyle/>
          <a:p>
            <a:pPr algn="ctr">
              <a:lnSpc>
                <a:spcPts val="2800"/>
              </a:lnSpc>
            </a:pPr>
            <a:r>
              <a:rPr lang="en-US" sz="2000" spc="120">
                <a:solidFill>
                  <a:srgbClr val="FFFFFF"/>
                </a:solidFill>
                <a:latin typeface="Karnchang"/>
              </a:rPr>
              <a:t>Murad Naser |  Universitas Fauget | Ekonomi | 2025</a:t>
            </a:r>
          </a:p>
        </p:txBody>
      </p:sp>
      <p:grpSp>
        <p:nvGrpSpPr>
          <p:cNvPr name="Group 41" id="41"/>
          <p:cNvGrpSpPr/>
          <p:nvPr/>
        </p:nvGrpSpPr>
        <p:grpSpPr>
          <a:xfrm rot="0">
            <a:off x="9144000" y="2248209"/>
            <a:ext cx="7824967" cy="2492714"/>
            <a:chOff x="0" y="0"/>
            <a:chExt cx="10433290" cy="3323619"/>
          </a:xfrm>
        </p:grpSpPr>
        <p:sp>
          <p:nvSpPr>
            <p:cNvPr name="Freeform 42" id="42"/>
            <p:cNvSpPr/>
            <p:nvPr/>
          </p:nvSpPr>
          <p:spPr>
            <a:xfrm flipH="false" flipV="false" rot="0">
              <a:off x="0" y="0"/>
              <a:ext cx="849648" cy="849648"/>
            </a:xfrm>
            <a:custGeom>
              <a:avLst/>
              <a:gdLst/>
              <a:ahLst/>
              <a:cxnLst/>
              <a:rect r="r" b="b" t="t" l="l"/>
              <a:pathLst>
                <a:path h="849648" w="849648">
                  <a:moveTo>
                    <a:pt x="0" y="0"/>
                  </a:moveTo>
                  <a:lnTo>
                    <a:pt x="849648" y="0"/>
                  </a:lnTo>
                  <a:lnTo>
                    <a:pt x="849648" y="849648"/>
                  </a:lnTo>
                  <a:lnTo>
                    <a:pt x="0" y="8496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3" id="43"/>
            <p:cNvGrpSpPr/>
            <p:nvPr/>
          </p:nvGrpSpPr>
          <p:grpSpPr>
            <a:xfrm rot="0">
              <a:off x="0" y="1032584"/>
              <a:ext cx="10433290" cy="2291034"/>
              <a:chOff x="0" y="0"/>
              <a:chExt cx="2132281" cy="468225"/>
            </a:xfrm>
          </p:grpSpPr>
          <p:sp>
            <p:nvSpPr>
              <p:cNvPr name="Freeform 44" id="44"/>
              <p:cNvSpPr/>
              <p:nvPr/>
            </p:nvSpPr>
            <p:spPr>
              <a:xfrm flipH="false" flipV="false" rot="0">
                <a:off x="0" y="0"/>
                <a:ext cx="2132281" cy="468225"/>
              </a:xfrm>
              <a:custGeom>
                <a:avLst/>
                <a:gdLst/>
                <a:ahLst/>
                <a:cxnLst/>
                <a:rect r="r" b="b" t="t" l="l"/>
                <a:pathLst>
                  <a:path h="468225" w="2132281">
                    <a:moveTo>
                      <a:pt x="48769" y="0"/>
                    </a:moveTo>
                    <a:lnTo>
                      <a:pt x="2083511" y="0"/>
                    </a:lnTo>
                    <a:cubicBezTo>
                      <a:pt x="2096445" y="0"/>
                      <a:pt x="2108850" y="5138"/>
                      <a:pt x="2117996" y="14284"/>
                    </a:cubicBezTo>
                    <a:cubicBezTo>
                      <a:pt x="2127142" y="23430"/>
                      <a:pt x="2132281" y="35835"/>
                      <a:pt x="2132281" y="48769"/>
                    </a:cubicBezTo>
                    <a:lnTo>
                      <a:pt x="2132281" y="419456"/>
                    </a:lnTo>
                    <a:cubicBezTo>
                      <a:pt x="2132281" y="446390"/>
                      <a:pt x="2110446" y="468225"/>
                      <a:pt x="2083511" y="468225"/>
                    </a:cubicBezTo>
                    <a:lnTo>
                      <a:pt x="48769" y="468225"/>
                    </a:lnTo>
                    <a:cubicBezTo>
                      <a:pt x="21835" y="468225"/>
                      <a:pt x="0" y="446390"/>
                      <a:pt x="0" y="419456"/>
                    </a:cubicBezTo>
                    <a:lnTo>
                      <a:pt x="0" y="48769"/>
                    </a:lnTo>
                    <a:cubicBezTo>
                      <a:pt x="0" y="21835"/>
                      <a:pt x="21835" y="0"/>
                      <a:pt x="48769" y="0"/>
                    </a:cubicBezTo>
                    <a:close/>
                  </a:path>
                </a:pathLst>
              </a:custGeom>
              <a:solidFill>
                <a:srgbClr val="858789">
                  <a:alpha val="40000"/>
                </a:srgbClr>
              </a:solidFill>
              <a:ln w="19050" cap="rnd">
                <a:solidFill>
                  <a:srgbClr val="243342">
                    <a:alpha val="40000"/>
                  </a:srgbClr>
                </a:solidFill>
                <a:prstDash val="solid"/>
                <a:round/>
              </a:ln>
            </p:spPr>
          </p:sp>
          <p:sp>
            <p:nvSpPr>
              <p:cNvPr name="TextBox 45" id="45"/>
              <p:cNvSpPr txBox="true"/>
              <p:nvPr/>
            </p:nvSpPr>
            <p:spPr>
              <a:xfrm>
                <a:off x="0" y="-38100"/>
                <a:ext cx="2132281" cy="506325"/>
              </a:xfrm>
              <a:prstGeom prst="rect">
                <a:avLst/>
              </a:prstGeom>
            </p:spPr>
            <p:txBody>
              <a:bodyPr anchor="ctr" rtlCol="false" tIns="50800" lIns="50800" bIns="50800" rIns="50800"/>
              <a:lstStyle/>
              <a:p>
                <a:pPr algn="ctr">
                  <a:lnSpc>
                    <a:spcPts val="3362"/>
                  </a:lnSpc>
                </a:pPr>
              </a:p>
            </p:txBody>
          </p:sp>
        </p:grpSp>
        <p:sp>
          <p:nvSpPr>
            <p:cNvPr name="TextBox 46" id="46"/>
            <p:cNvSpPr txBox="true"/>
            <p:nvPr/>
          </p:nvSpPr>
          <p:spPr>
            <a:xfrm rot="0">
              <a:off x="390684" y="1132366"/>
              <a:ext cx="9862423" cy="1310555"/>
            </a:xfrm>
            <a:prstGeom prst="rect">
              <a:avLst/>
            </a:prstGeom>
          </p:spPr>
          <p:txBody>
            <a:bodyPr anchor="t" rtlCol="false" tIns="0" lIns="0" bIns="0" rIns="0">
              <a:spAutoFit/>
            </a:bodyPr>
            <a:lstStyle/>
            <a:p>
              <a:pPr>
                <a:lnSpc>
                  <a:spcPts val="3653"/>
                </a:lnSpc>
              </a:pPr>
              <a:r>
                <a:rPr lang="en-US" sz="2609">
                  <a:solidFill>
                    <a:srgbClr val="000000"/>
                  </a:solidFill>
                  <a:latin typeface="Karnchang"/>
                </a:rPr>
                <a:t>Fitur ini digunakan untuk menampilkan daftar buku yang tersedia pada aplikasi </a:t>
              </a:r>
            </a:p>
          </p:txBody>
        </p:sp>
        <p:sp>
          <p:nvSpPr>
            <p:cNvPr name="TextBox 47" id="47"/>
            <p:cNvSpPr txBox="true"/>
            <p:nvPr/>
          </p:nvSpPr>
          <p:spPr>
            <a:xfrm rot="0">
              <a:off x="1092121" y="-20790"/>
              <a:ext cx="8850234" cy="870497"/>
            </a:xfrm>
            <a:prstGeom prst="rect">
              <a:avLst/>
            </a:prstGeom>
          </p:spPr>
          <p:txBody>
            <a:bodyPr anchor="t" rtlCol="false" tIns="0" lIns="0" bIns="0" rIns="0">
              <a:spAutoFit/>
            </a:bodyPr>
            <a:lstStyle/>
            <a:p>
              <a:pPr>
                <a:lnSpc>
                  <a:spcPts val="3556"/>
                </a:lnSpc>
              </a:pPr>
              <a:r>
                <a:rPr lang="en-US" sz="3866">
                  <a:solidFill>
                    <a:srgbClr val="243342"/>
                  </a:solidFill>
                  <a:latin typeface="Karnchang Bold"/>
                </a:rPr>
                <a:t>Daftar buku</a:t>
              </a:r>
            </a:p>
          </p:txBody>
        </p:sp>
      </p:grpSp>
      <p:grpSp>
        <p:nvGrpSpPr>
          <p:cNvPr name="Group 48" id="48"/>
          <p:cNvGrpSpPr/>
          <p:nvPr/>
        </p:nvGrpSpPr>
        <p:grpSpPr>
          <a:xfrm rot="0">
            <a:off x="1028700" y="5036198"/>
            <a:ext cx="7824967" cy="2492714"/>
            <a:chOff x="0" y="0"/>
            <a:chExt cx="10433290" cy="3323619"/>
          </a:xfrm>
        </p:grpSpPr>
        <p:sp>
          <p:nvSpPr>
            <p:cNvPr name="Freeform 49" id="49"/>
            <p:cNvSpPr/>
            <p:nvPr/>
          </p:nvSpPr>
          <p:spPr>
            <a:xfrm flipH="false" flipV="false" rot="0">
              <a:off x="0" y="0"/>
              <a:ext cx="849648" cy="849648"/>
            </a:xfrm>
            <a:custGeom>
              <a:avLst/>
              <a:gdLst/>
              <a:ahLst/>
              <a:cxnLst/>
              <a:rect r="r" b="b" t="t" l="l"/>
              <a:pathLst>
                <a:path h="849648" w="849648">
                  <a:moveTo>
                    <a:pt x="0" y="0"/>
                  </a:moveTo>
                  <a:lnTo>
                    <a:pt x="849648" y="0"/>
                  </a:lnTo>
                  <a:lnTo>
                    <a:pt x="849648" y="849648"/>
                  </a:lnTo>
                  <a:lnTo>
                    <a:pt x="0" y="8496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0" id="50"/>
            <p:cNvGrpSpPr/>
            <p:nvPr/>
          </p:nvGrpSpPr>
          <p:grpSpPr>
            <a:xfrm rot="0">
              <a:off x="0" y="1032584"/>
              <a:ext cx="10433290" cy="2291034"/>
              <a:chOff x="0" y="0"/>
              <a:chExt cx="2132281" cy="468225"/>
            </a:xfrm>
          </p:grpSpPr>
          <p:sp>
            <p:nvSpPr>
              <p:cNvPr name="Freeform 51" id="51"/>
              <p:cNvSpPr/>
              <p:nvPr/>
            </p:nvSpPr>
            <p:spPr>
              <a:xfrm flipH="false" flipV="false" rot="0">
                <a:off x="0" y="0"/>
                <a:ext cx="2132281" cy="468225"/>
              </a:xfrm>
              <a:custGeom>
                <a:avLst/>
                <a:gdLst/>
                <a:ahLst/>
                <a:cxnLst/>
                <a:rect r="r" b="b" t="t" l="l"/>
                <a:pathLst>
                  <a:path h="468225" w="2132281">
                    <a:moveTo>
                      <a:pt x="48769" y="0"/>
                    </a:moveTo>
                    <a:lnTo>
                      <a:pt x="2083511" y="0"/>
                    </a:lnTo>
                    <a:cubicBezTo>
                      <a:pt x="2096445" y="0"/>
                      <a:pt x="2108850" y="5138"/>
                      <a:pt x="2117996" y="14284"/>
                    </a:cubicBezTo>
                    <a:cubicBezTo>
                      <a:pt x="2127142" y="23430"/>
                      <a:pt x="2132281" y="35835"/>
                      <a:pt x="2132281" y="48769"/>
                    </a:cubicBezTo>
                    <a:lnTo>
                      <a:pt x="2132281" y="419456"/>
                    </a:lnTo>
                    <a:cubicBezTo>
                      <a:pt x="2132281" y="446390"/>
                      <a:pt x="2110446" y="468225"/>
                      <a:pt x="2083511" y="468225"/>
                    </a:cubicBezTo>
                    <a:lnTo>
                      <a:pt x="48769" y="468225"/>
                    </a:lnTo>
                    <a:cubicBezTo>
                      <a:pt x="21835" y="468225"/>
                      <a:pt x="0" y="446390"/>
                      <a:pt x="0" y="419456"/>
                    </a:cubicBezTo>
                    <a:lnTo>
                      <a:pt x="0" y="48769"/>
                    </a:lnTo>
                    <a:cubicBezTo>
                      <a:pt x="0" y="21835"/>
                      <a:pt x="21835" y="0"/>
                      <a:pt x="48769" y="0"/>
                    </a:cubicBezTo>
                    <a:close/>
                  </a:path>
                </a:pathLst>
              </a:custGeom>
              <a:solidFill>
                <a:srgbClr val="858789">
                  <a:alpha val="40000"/>
                </a:srgbClr>
              </a:solidFill>
              <a:ln w="19050" cap="rnd">
                <a:solidFill>
                  <a:srgbClr val="243342">
                    <a:alpha val="40000"/>
                  </a:srgbClr>
                </a:solidFill>
                <a:prstDash val="solid"/>
                <a:round/>
              </a:ln>
            </p:spPr>
          </p:sp>
          <p:sp>
            <p:nvSpPr>
              <p:cNvPr name="TextBox 52" id="52"/>
              <p:cNvSpPr txBox="true"/>
              <p:nvPr/>
            </p:nvSpPr>
            <p:spPr>
              <a:xfrm>
                <a:off x="0" y="-38100"/>
                <a:ext cx="2132281" cy="506325"/>
              </a:xfrm>
              <a:prstGeom prst="rect">
                <a:avLst/>
              </a:prstGeom>
            </p:spPr>
            <p:txBody>
              <a:bodyPr anchor="ctr" rtlCol="false" tIns="50800" lIns="50800" bIns="50800" rIns="50800"/>
              <a:lstStyle/>
              <a:p>
                <a:pPr algn="ctr">
                  <a:lnSpc>
                    <a:spcPts val="3362"/>
                  </a:lnSpc>
                </a:pPr>
              </a:p>
            </p:txBody>
          </p:sp>
        </p:grpSp>
        <p:sp>
          <p:nvSpPr>
            <p:cNvPr name="TextBox 53" id="53"/>
            <p:cNvSpPr txBox="true"/>
            <p:nvPr/>
          </p:nvSpPr>
          <p:spPr>
            <a:xfrm rot="0">
              <a:off x="390684" y="1132366"/>
              <a:ext cx="9862423" cy="1310555"/>
            </a:xfrm>
            <a:prstGeom prst="rect">
              <a:avLst/>
            </a:prstGeom>
          </p:spPr>
          <p:txBody>
            <a:bodyPr anchor="t" rtlCol="false" tIns="0" lIns="0" bIns="0" rIns="0">
              <a:spAutoFit/>
            </a:bodyPr>
            <a:lstStyle/>
            <a:p>
              <a:pPr>
                <a:lnSpc>
                  <a:spcPts val="3653"/>
                </a:lnSpc>
              </a:pPr>
              <a:r>
                <a:rPr lang="en-US" sz="2609">
                  <a:solidFill>
                    <a:srgbClr val="000000"/>
                  </a:solidFill>
                  <a:latin typeface="Karnchang"/>
                </a:rPr>
                <a:t>Fitur ini digunakan untuk menginputkan nomor buku yang akan dibaca oleh pengunjung</a:t>
              </a:r>
            </a:p>
          </p:txBody>
        </p:sp>
        <p:sp>
          <p:nvSpPr>
            <p:cNvPr name="TextBox 54" id="54"/>
            <p:cNvSpPr txBox="true"/>
            <p:nvPr/>
          </p:nvSpPr>
          <p:spPr>
            <a:xfrm rot="0">
              <a:off x="1092121" y="-20790"/>
              <a:ext cx="8850234" cy="870497"/>
            </a:xfrm>
            <a:prstGeom prst="rect">
              <a:avLst/>
            </a:prstGeom>
          </p:spPr>
          <p:txBody>
            <a:bodyPr anchor="t" rtlCol="false" tIns="0" lIns="0" bIns="0" rIns="0">
              <a:spAutoFit/>
            </a:bodyPr>
            <a:lstStyle/>
            <a:p>
              <a:pPr>
                <a:lnSpc>
                  <a:spcPts val="3556"/>
                </a:lnSpc>
              </a:pPr>
              <a:r>
                <a:rPr lang="en-US" sz="3866">
                  <a:solidFill>
                    <a:srgbClr val="243342"/>
                  </a:solidFill>
                  <a:latin typeface="Karnchang Bold"/>
                </a:rPr>
                <a:t>Pilih buku</a:t>
              </a:r>
            </a:p>
          </p:txBody>
        </p:sp>
      </p:grpSp>
      <p:grpSp>
        <p:nvGrpSpPr>
          <p:cNvPr name="Group 55" id="55"/>
          <p:cNvGrpSpPr/>
          <p:nvPr/>
        </p:nvGrpSpPr>
        <p:grpSpPr>
          <a:xfrm rot="0">
            <a:off x="9144000" y="5036198"/>
            <a:ext cx="7824967" cy="2492714"/>
            <a:chOff x="0" y="0"/>
            <a:chExt cx="10433290" cy="3323619"/>
          </a:xfrm>
        </p:grpSpPr>
        <p:sp>
          <p:nvSpPr>
            <p:cNvPr name="Freeform 56" id="56"/>
            <p:cNvSpPr/>
            <p:nvPr/>
          </p:nvSpPr>
          <p:spPr>
            <a:xfrm flipH="false" flipV="false" rot="0">
              <a:off x="0" y="0"/>
              <a:ext cx="849648" cy="849648"/>
            </a:xfrm>
            <a:custGeom>
              <a:avLst/>
              <a:gdLst/>
              <a:ahLst/>
              <a:cxnLst/>
              <a:rect r="r" b="b" t="t" l="l"/>
              <a:pathLst>
                <a:path h="849648" w="849648">
                  <a:moveTo>
                    <a:pt x="0" y="0"/>
                  </a:moveTo>
                  <a:lnTo>
                    <a:pt x="849648" y="0"/>
                  </a:lnTo>
                  <a:lnTo>
                    <a:pt x="849648" y="849648"/>
                  </a:lnTo>
                  <a:lnTo>
                    <a:pt x="0" y="8496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7" id="57"/>
            <p:cNvGrpSpPr/>
            <p:nvPr/>
          </p:nvGrpSpPr>
          <p:grpSpPr>
            <a:xfrm rot="0">
              <a:off x="0" y="1032584"/>
              <a:ext cx="10433290" cy="2291034"/>
              <a:chOff x="0" y="0"/>
              <a:chExt cx="2132281" cy="468225"/>
            </a:xfrm>
          </p:grpSpPr>
          <p:sp>
            <p:nvSpPr>
              <p:cNvPr name="Freeform 58" id="58"/>
              <p:cNvSpPr/>
              <p:nvPr/>
            </p:nvSpPr>
            <p:spPr>
              <a:xfrm flipH="false" flipV="false" rot="0">
                <a:off x="0" y="0"/>
                <a:ext cx="2132281" cy="468225"/>
              </a:xfrm>
              <a:custGeom>
                <a:avLst/>
                <a:gdLst/>
                <a:ahLst/>
                <a:cxnLst/>
                <a:rect r="r" b="b" t="t" l="l"/>
                <a:pathLst>
                  <a:path h="468225" w="2132281">
                    <a:moveTo>
                      <a:pt x="48769" y="0"/>
                    </a:moveTo>
                    <a:lnTo>
                      <a:pt x="2083511" y="0"/>
                    </a:lnTo>
                    <a:cubicBezTo>
                      <a:pt x="2096445" y="0"/>
                      <a:pt x="2108850" y="5138"/>
                      <a:pt x="2117996" y="14284"/>
                    </a:cubicBezTo>
                    <a:cubicBezTo>
                      <a:pt x="2127142" y="23430"/>
                      <a:pt x="2132281" y="35835"/>
                      <a:pt x="2132281" y="48769"/>
                    </a:cubicBezTo>
                    <a:lnTo>
                      <a:pt x="2132281" y="419456"/>
                    </a:lnTo>
                    <a:cubicBezTo>
                      <a:pt x="2132281" y="446390"/>
                      <a:pt x="2110446" y="468225"/>
                      <a:pt x="2083511" y="468225"/>
                    </a:cubicBezTo>
                    <a:lnTo>
                      <a:pt x="48769" y="468225"/>
                    </a:lnTo>
                    <a:cubicBezTo>
                      <a:pt x="21835" y="468225"/>
                      <a:pt x="0" y="446390"/>
                      <a:pt x="0" y="419456"/>
                    </a:cubicBezTo>
                    <a:lnTo>
                      <a:pt x="0" y="48769"/>
                    </a:lnTo>
                    <a:cubicBezTo>
                      <a:pt x="0" y="21835"/>
                      <a:pt x="21835" y="0"/>
                      <a:pt x="48769" y="0"/>
                    </a:cubicBezTo>
                    <a:close/>
                  </a:path>
                </a:pathLst>
              </a:custGeom>
              <a:solidFill>
                <a:srgbClr val="858789">
                  <a:alpha val="40000"/>
                </a:srgbClr>
              </a:solidFill>
              <a:ln w="19050" cap="rnd">
                <a:solidFill>
                  <a:srgbClr val="243342">
                    <a:alpha val="40000"/>
                  </a:srgbClr>
                </a:solidFill>
                <a:prstDash val="solid"/>
                <a:round/>
              </a:ln>
            </p:spPr>
          </p:sp>
          <p:sp>
            <p:nvSpPr>
              <p:cNvPr name="TextBox 59" id="59"/>
              <p:cNvSpPr txBox="true"/>
              <p:nvPr/>
            </p:nvSpPr>
            <p:spPr>
              <a:xfrm>
                <a:off x="0" y="-38100"/>
                <a:ext cx="2132281" cy="506325"/>
              </a:xfrm>
              <a:prstGeom prst="rect">
                <a:avLst/>
              </a:prstGeom>
            </p:spPr>
            <p:txBody>
              <a:bodyPr anchor="ctr" rtlCol="false" tIns="50800" lIns="50800" bIns="50800" rIns="50800"/>
              <a:lstStyle/>
              <a:p>
                <a:pPr algn="ctr">
                  <a:lnSpc>
                    <a:spcPts val="3362"/>
                  </a:lnSpc>
                </a:pPr>
              </a:p>
            </p:txBody>
          </p:sp>
        </p:grpSp>
        <p:sp>
          <p:nvSpPr>
            <p:cNvPr name="TextBox 60" id="60"/>
            <p:cNvSpPr txBox="true"/>
            <p:nvPr/>
          </p:nvSpPr>
          <p:spPr>
            <a:xfrm rot="0">
              <a:off x="390684" y="1132366"/>
              <a:ext cx="9862423" cy="1310555"/>
            </a:xfrm>
            <a:prstGeom prst="rect">
              <a:avLst/>
            </a:prstGeom>
          </p:spPr>
          <p:txBody>
            <a:bodyPr anchor="t" rtlCol="false" tIns="0" lIns="0" bIns="0" rIns="0">
              <a:spAutoFit/>
            </a:bodyPr>
            <a:lstStyle/>
            <a:p>
              <a:pPr>
                <a:lnSpc>
                  <a:spcPts val="3653"/>
                </a:lnSpc>
              </a:pPr>
              <a:r>
                <a:rPr lang="en-US" sz="2609">
                  <a:solidFill>
                    <a:srgbClr val="000000"/>
                  </a:solidFill>
                  <a:latin typeface="Karnchang"/>
                </a:rPr>
                <a:t>Fitur ini digunakan untuk menampilkan isi bacaan dari buku yang pilih oleh pengunjung</a:t>
              </a:r>
            </a:p>
          </p:txBody>
        </p:sp>
        <p:sp>
          <p:nvSpPr>
            <p:cNvPr name="TextBox 61" id="61"/>
            <p:cNvSpPr txBox="true"/>
            <p:nvPr/>
          </p:nvSpPr>
          <p:spPr>
            <a:xfrm rot="0">
              <a:off x="1092121" y="-20790"/>
              <a:ext cx="8850234" cy="870497"/>
            </a:xfrm>
            <a:prstGeom prst="rect">
              <a:avLst/>
            </a:prstGeom>
          </p:spPr>
          <p:txBody>
            <a:bodyPr anchor="t" rtlCol="false" tIns="0" lIns="0" bIns="0" rIns="0">
              <a:spAutoFit/>
            </a:bodyPr>
            <a:lstStyle/>
            <a:p>
              <a:pPr>
                <a:lnSpc>
                  <a:spcPts val="3556"/>
                </a:lnSpc>
              </a:pPr>
              <a:r>
                <a:rPr lang="en-US" sz="3866">
                  <a:solidFill>
                    <a:srgbClr val="243342"/>
                  </a:solidFill>
                  <a:latin typeface="Karnchang Bold"/>
                </a:rPr>
                <a:t>Baca</a:t>
              </a:r>
            </a:p>
          </p:txBody>
        </p:sp>
      </p:grpSp>
    </p:spTree>
  </p:cSld>
  <p:clrMapOvr>
    <a:masterClrMapping/>
  </p:clrMapOvr>
</p:sld>
</file>

<file path=ppt/slides/slide4.xml><?xml version="1.0" encoding="utf-8"?>
<p:sld xmlns:p="http://schemas.openxmlformats.org/presentationml/2006/main" xmlns:a="http://schemas.openxmlformats.org/drawingml/2006/main">
  <p:cSld>
    <p:bg>
      <p:bgPr>
        <a:solidFill>
          <a:srgbClr val="E6EAEF"/>
        </a:solidFill>
      </p:bgPr>
    </p:bg>
    <p:spTree>
      <p:nvGrpSpPr>
        <p:cNvPr id="1" name=""/>
        <p:cNvGrpSpPr/>
        <p:nvPr/>
      </p:nvGrpSpPr>
      <p:grpSpPr>
        <a:xfrm>
          <a:off x="0" y="0"/>
          <a:ext cx="0" cy="0"/>
          <a:chOff x="0" y="0"/>
          <a:chExt cx="0" cy="0"/>
        </a:xfrm>
      </p:grpSpPr>
      <p:grpSp>
        <p:nvGrpSpPr>
          <p:cNvPr name="Group 2" id="2"/>
          <p:cNvGrpSpPr/>
          <p:nvPr/>
        </p:nvGrpSpPr>
        <p:grpSpPr>
          <a:xfrm rot="0">
            <a:off x="787067" y="592941"/>
            <a:ext cx="16713866" cy="9101117"/>
            <a:chOff x="0" y="0"/>
            <a:chExt cx="4402006" cy="2397002"/>
          </a:xfrm>
        </p:grpSpPr>
        <p:sp>
          <p:nvSpPr>
            <p:cNvPr name="Freeform 3" id="3"/>
            <p:cNvSpPr/>
            <p:nvPr/>
          </p:nvSpPr>
          <p:spPr>
            <a:xfrm flipH="false" flipV="false" rot="0">
              <a:off x="0" y="0"/>
              <a:ext cx="4402006" cy="2397002"/>
            </a:xfrm>
            <a:custGeom>
              <a:avLst/>
              <a:gdLst/>
              <a:ahLst/>
              <a:cxnLst/>
              <a:rect r="r" b="b" t="t" l="l"/>
              <a:pathLst>
                <a:path h="2397002" w="4402006">
                  <a:moveTo>
                    <a:pt x="23623" y="0"/>
                  </a:moveTo>
                  <a:lnTo>
                    <a:pt x="4378382" y="0"/>
                  </a:lnTo>
                  <a:cubicBezTo>
                    <a:pt x="4391429" y="0"/>
                    <a:pt x="4402006" y="10577"/>
                    <a:pt x="4402006" y="23623"/>
                  </a:cubicBezTo>
                  <a:lnTo>
                    <a:pt x="4402006" y="2373379"/>
                  </a:lnTo>
                  <a:cubicBezTo>
                    <a:pt x="4402006" y="2379644"/>
                    <a:pt x="4399517" y="2385653"/>
                    <a:pt x="4395087" y="2390083"/>
                  </a:cubicBezTo>
                  <a:cubicBezTo>
                    <a:pt x="4390656" y="2394513"/>
                    <a:pt x="4384647" y="2397002"/>
                    <a:pt x="4378382" y="2397002"/>
                  </a:cubicBezTo>
                  <a:lnTo>
                    <a:pt x="23623" y="2397002"/>
                  </a:lnTo>
                  <a:cubicBezTo>
                    <a:pt x="17358" y="2397002"/>
                    <a:pt x="11349" y="2394513"/>
                    <a:pt x="6919" y="2390083"/>
                  </a:cubicBezTo>
                  <a:cubicBezTo>
                    <a:pt x="2489" y="2385653"/>
                    <a:pt x="0" y="2379644"/>
                    <a:pt x="0" y="2373379"/>
                  </a:cubicBezTo>
                  <a:lnTo>
                    <a:pt x="0" y="23623"/>
                  </a:lnTo>
                  <a:cubicBezTo>
                    <a:pt x="0" y="17358"/>
                    <a:pt x="2489" y="11349"/>
                    <a:pt x="6919" y="6919"/>
                  </a:cubicBezTo>
                  <a:cubicBezTo>
                    <a:pt x="11349" y="2489"/>
                    <a:pt x="17358" y="0"/>
                    <a:pt x="23623" y="0"/>
                  </a:cubicBezTo>
                  <a:close/>
                </a:path>
              </a:pathLst>
            </a:custGeom>
            <a:solidFill>
              <a:srgbClr val="E6EAEF"/>
            </a:solidFill>
            <a:ln w="19050" cap="rnd">
              <a:solidFill>
                <a:srgbClr val="243342"/>
              </a:solidFill>
              <a:prstDash val="solid"/>
              <a:round/>
            </a:ln>
          </p:spPr>
        </p:sp>
        <p:sp>
          <p:nvSpPr>
            <p:cNvPr name="TextBox 4" id="4"/>
            <p:cNvSpPr txBox="true"/>
            <p:nvPr/>
          </p:nvSpPr>
          <p:spPr>
            <a:xfrm>
              <a:off x="0" y="-38100"/>
              <a:ext cx="4402006" cy="2435102"/>
            </a:xfrm>
            <a:prstGeom prst="rect">
              <a:avLst/>
            </a:prstGeom>
          </p:spPr>
          <p:txBody>
            <a:bodyPr anchor="ctr" rtlCol="false" tIns="50800" lIns="50800" bIns="50800" rIns="50800"/>
            <a:lstStyle/>
            <a:p>
              <a:pPr algn="ctr">
                <a:lnSpc>
                  <a:spcPts val="3362"/>
                </a:lnSpc>
              </a:pPr>
            </a:p>
          </p:txBody>
        </p:sp>
      </p:grpSp>
      <p:grpSp>
        <p:nvGrpSpPr>
          <p:cNvPr name="Group 5" id="5"/>
          <p:cNvGrpSpPr/>
          <p:nvPr/>
        </p:nvGrpSpPr>
        <p:grpSpPr>
          <a:xfrm rot="-7538080">
            <a:off x="-7029811" y="-5584933"/>
            <a:ext cx="9808447" cy="9331824"/>
            <a:chOff x="0" y="0"/>
            <a:chExt cx="13077930" cy="12442432"/>
          </a:xfrm>
        </p:grpSpPr>
        <p:grpSp>
          <p:nvGrpSpPr>
            <p:cNvPr name="Group 6" id="6"/>
            <p:cNvGrpSpPr/>
            <p:nvPr/>
          </p:nvGrpSpPr>
          <p:grpSpPr>
            <a:xfrm rot="2252144">
              <a:off x="1498251" y="1484738"/>
              <a:ext cx="7399579" cy="7432687"/>
              <a:chOff x="0" y="0"/>
              <a:chExt cx="2816645" cy="2829248"/>
            </a:xfrm>
          </p:grpSpPr>
          <p:sp>
            <p:nvSpPr>
              <p:cNvPr name="Freeform 7" id="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8" id="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2252144">
              <a:off x="2397493" y="3224228"/>
              <a:ext cx="7399579" cy="7432687"/>
              <a:chOff x="0" y="0"/>
              <a:chExt cx="2816645" cy="2829248"/>
            </a:xfrm>
          </p:grpSpPr>
          <p:sp>
            <p:nvSpPr>
              <p:cNvPr name="Freeform 10" id="1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11" id="1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252144">
              <a:off x="4180100" y="3525007"/>
              <a:ext cx="7399579" cy="7432687"/>
              <a:chOff x="0" y="0"/>
              <a:chExt cx="2816645" cy="2829248"/>
            </a:xfrm>
          </p:grpSpPr>
          <p:sp>
            <p:nvSpPr>
              <p:cNvPr name="Freeform 13" id="1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14" id="1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15" id="15"/>
          <p:cNvGrpSpPr/>
          <p:nvPr/>
        </p:nvGrpSpPr>
        <p:grpSpPr>
          <a:xfrm rot="2124477">
            <a:off x="15979122" y="5429903"/>
            <a:ext cx="9808447" cy="9331824"/>
            <a:chOff x="0" y="0"/>
            <a:chExt cx="13077930" cy="12442432"/>
          </a:xfrm>
        </p:grpSpPr>
        <p:grpSp>
          <p:nvGrpSpPr>
            <p:cNvPr name="Group 16" id="16"/>
            <p:cNvGrpSpPr/>
            <p:nvPr/>
          </p:nvGrpSpPr>
          <p:grpSpPr>
            <a:xfrm rot="2252144">
              <a:off x="1498251" y="1484738"/>
              <a:ext cx="7399579" cy="7432687"/>
              <a:chOff x="0" y="0"/>
              <a:chExt cx="2816645" cy="2829248"/>
            </a:xfrm>
          </p:grpSpPr>
          <p:sp>
            <p:nvSpPr>
              <p:cNvPr name="Freeform 17" id="1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18" id="1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252144">
              <a:off x="2397493" y="3224228"/>
              <a:ext cx="7399579" cy="7432687"/>
              <a:chOff x="0" y="0"/>
              <a:chExt cx="2816645" cy="2829248"/>
            </a:xfrm>
          </p:grpSpPr>
          <p:sp>
            <p:nvSpPr>
              <p:cNvPr name="Freeform 20" id="2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21" id="2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252144">
              <a:off x="4180100" y="3525007"/>
              <a:ext cx="7399579" cy="7432687"/>
              <a:chOff x="0" y="0"/>
              <a:chExt cx="2816645" cy="2829248"/>
            </a:xfrm>
          </p:grpSpPr>
          <p:sp>
            <p:nvSpPr>
              <p:cNvPr name="Freeform 23" id="2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24" id="2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sp>
        <p:nvSpPr>
          <p:cNvPr name="TextBox 25" id="25"/>
          <p:cNvSpPr txBox="true"/>
          <p:nvPr/>
        </p:nvSpPr>
        <p:spPr>
          <a:xfrm rot="0">
            <a:off x="2559493" y="838200"/>
            <a:ext cx="13169015" cy="1633234"/>
          </a:xfrm>
          <a:prstGeom prst="rect">
            <a:avLst/>
          </a:prstGeom>
        </p:spPr>
        <p:txBody>
          <a:bodyPr anchor="t" rtlCol="false" tIns="0" lIns="0" bIns="0" rIns="0">
            <a:spAutoFit/>
          </a:bodyPr>
          <a:lstStyle/>
          <a:p>
            <a:pPr algn="ctr">
              <a:lnSpc>
                <a:spcPts val="8740"/>
              </a:lnSpc>
            </a:pPr>
            <a:r>
              <a:rPr lang="en-US" sz="9500">
                <a:solidFill>
                  <a:srgbClr val="000000"/>
                </a:solidFill>
                <a:latin typeface="Karnchang Bold"/>
              </a:rPr>
              <a:t>ALUR KERJA APLIKASI</a:t>
            </a:r>
          </a:p>
        </p:txBody>
      </p:sp>
      <p:sp>
        <p:nvSpPr>
          <p:cNvPr name="TextBox 26" id="26"/>
          <p:cNvSpPr txBox="true"/>
          <p:nvPr/>
        </p:nvSpPr>
        <p:spPr>
          <a:xfrm rot="0">
            <a:off x="2102664" y="2261611"/>
            <a:ext cx="14556373" cy="6142990"/>
          </a:xfrm>
          <a:prstGeom prst="rect">
            <a:avLst/>
          </a:prstGeom>
        </p:spPr>
        <p:txBody>
          <a:bodyPr anchor="t" rtlCol="false" tIns="0" lIns="0" bIns="0" rIns="0">
            <a:spAutoFit/>
          </a:bodyPr>
          <a:lstStyle/>
          <a:p>
            <a:pPr marL="734063" indent="-367031" lvl="1">
              <a:lnSpc>
                <a:spcPts val="4760"/>
              </a:lnSpc>
              <a:buFont typeface="Arial"/>
              <a:buChar char="•"/>
            </a:pPr>
            <a:r>
              <a:rPr lang="en-US" sz="3400">
                <a:solidFill>
                  <a:srgbClr val="000000"/>
                </a:solidFill>
                <a:latin typeface="Karnchang"/>
              </a:rPr>
              <a:t>Pertama pengunjung diminta untuk memasukan identitas seperti nama dan kartu id</a:t>
            </a:r>
          </a:p>
          <a:p>
            <a:pPr marL="734063" indent="-367031" lvl="1">
              <a:lnSpc>
                <a:spcPts val="4760"/>
              </a:lnSpc>
              <a:buFont typeface="Arial"/>
              <a:buChar char="•"/>
            </a:pPr>
            <a:r>
              <a:rPr lang="en-US" sz="3400">
                <a:solidFill>
                  <a:srgbClr val="000000"/>
                </a:solidFill>
                <a:latin typeface="Karnchang"/>
              </a:rPr>
              <a:t>Setelah itu muncul daftar buku tersedia di aplikasi perpustakaan online</a:t>
            </a:r>
          </a:p>
          <a:p>
            <a:pPr marL="734063" indent="-367031" lvl="1">
              <a:lnSpc>
                <a:spcPts val="4760"/>
              </a:lnSpc>
              <a:buFont typeface="Arial"/>
              <a:buChar char="•"/>
            </a:pPr>
            <a:r>
              <a:rPr lang="en-US" sz="3400">
                <a:solidFill>
                  <a:srgbClr val="000000"/>
                </a:solidFill>
                <a:latin typeface="Karnchang"/>
              </a:rPr>
              <a:t>Lalu pengunjung diminta untuk memasukan nomor buku yang akan dia baca</a:t>
            </a:r>
          </a:p>
          <a:p>
            <a:pPr marL="734063" indent="-367031" lvl="1">
              <a:lnSpc>
                <a:spcPts val="4760"/>
              </a:lnSpc>
              <a:buFont typeface="Arial"/>
              <a:buChar char="•"/>
            </a:pPr>
            <a:r>
              <a:rPr lang="en-US" sz="3400">
                <a:solidFill>
                  <a:srgbClr val="000000"/>
                </a:solidFill>
                <a:latin typeface="Karnchang"/>
              </a:rPr>
              <a:t>Setelah itu muncul isi bacaan buku sesuai nomor yang pengunjung pilih</a:t>
            </a:r>
          </a:p>
          <a:p>
            <a:pPr marL="734063" indent="-367031" lvl="1">
              <a:lnSpc>
                <a:spcPts val="4760"/>
              </a:lnSpc>
              <a:buFont typeface="Arial"/>
              <a:buChar char="•"/>
            </a:pPr>
            <a:r>
              <a:rPr lang="en-US" sz="3400">
                <a:solidFill>
                  <a:srgbClr val="000000"/>
                </a:solidFill>
                <a:latin typeface="Karnchang"/>
              </a:rPr>
              <a:t>Setelah selesai membaca program akan menawarkan kepada pengunjung apakah ingin membaca lagi atau tidak, jika memilih ‘Y’ maka program akan Kembali menuju daftar buku sehingga pengunjung bisa memilih dan membaca buku Kembali, jika memilih ‘N’ maka program akan berhenti</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6EAEF"/>
        </a:solidFill>
      </p:bgPr>
    </p:bg>
    <p:spTree>
      <p:nvGrpSpPr>
        <p:cNvPr id="1" name=""/>
        <p:cNvGrpSpPr/>
        <p:nvPr/>
      </p:nvGrpSpPr>
      <p:grpSpPr>
        <a:xfrm>
          <a:off x="0" y="0"/>
          <a:ext cx="0" cy="0"/>
          <a:chOff x="0" y="0"/>
          <a:chExt cx="0" cy="0"/>
        </a:xfrm>
      </p:grpSpPr>
      <p:grpSp>
        <p:nvGrpSpPr>
          <p:cNvPr name="Group 2" id="2"/>
          <p:cNvGrpSpPr/>
          <p:nvPr/>
        </p:nvGrpSpPr>
        <p:grpSpPr>
          <a:xfrm rot="0">
            <a:off x="787067" y="592941"/>
            <a:ext cx="16713866" cy="9101117"/>
            <a:chOff x="0" y="0"/>
            <a:chExt cx="4402006" cy="2397002"/>
          </a:xfrm>
        </p:grpSpPr>
        <p:sp>
          <p:nvSpPr>
            <p:cNvPr name="Freeform 3" id="3"/>
            <p:cNvSpPr/>
            <p:nvPr/>
          </p:nvSpPr>
          <p:spPr>
            <a:xfrm flipH="false" flipV="false" rot="0">
              <a:off x="0" y="0"/>
              <a:ext cx="4402006" cy="2397002"/>
            </a:xfrm>
            <a:custGeom>
              <a:avLst/>
              <a:gdLst/>
              <a:ahLst/>
              <a:cxnLst/>
              <a:rect r="r" b="b" t="t" l="l"/>
              <a:pathLst>
                <a:path h="2397002" w="4402006">
                  <a:moveTo>
                    <a:pt x="23623" y="0"/>
                  </a:moveTo>
                  <a:lnTo>
                    <a:pt x="4378382" y="0"/>
                  </a:lnTo>
                  <a:cubicBezTo>
                    <a:pt x="4391429" y="0"/>
                    <a:pt x="4402006" y="10577"/>
                    <a:pt x="4402006" y="23623"/>
                  </a:cubicBezTo>
                  <a:lnTo>
                    <a:pt x="4402006" y="2373379"/>
                  </a:lnTo>
                  <a:cubicBezTo>
                    <a:pt x="4402006" y="2379644"/>
                    <a:pt x="4399517" y="2385653"/>
                    <a:pt x="4395087" y="2390083"/>
                  </a:cubicBezTo>
                  <a:cubicBezTo>
                    <a:pt x="4390656" y="2394513"/>
                    <a:pt x="4384647" y="2397002"/>
                    <a:pt x="4378382" y="2397002"/>
                  </a:cubicBezTo>
                  <a:lnTo>
                    <a:pt x="23623" y="2397002"/>
                  </a:lnTo>
                  <a:cubicBezTo>
                    <a:pt x="17358" y="2397002"/>
                    <a:pt x="11349" y="2394513"/>
                    <a:pt x="6919" y="2390083"/>
                  </a:cubicBezTo>
                  <a:cubicBezTo>
                    <a:pt x="2489" y="2385653"/>
                    <a:pt x="0" y="2379644"/>
                    <a:pt x="0" y="2373379"/>
                  </a:cubicBezTo>
                  <a:lnTo>
                    <a:pt x="0" y="23623"/>
                  </a:lnTo>
                  <a:cubicBezTo>
                    <a:pt x="0" y="17358"/>
                    <a:pt x="2489" y="11349"/>
                    <a:pt x="6919" y="6919"/>
                  </a:cubicBezTo>
                  <a:cubicBezTo>
                    <a:pt x="11349" y="2489"/>
                    <a:pt x="17358" y="0"/>
                    <a:pt x="23623" y="0"/>
                  </a:cubicBezTo>
                  <a:close/>
                </a:path>
              </a:pathLst>
            </a:custGeom>
            <a:solidFill>
              <a:srgbClr val="E6EAEF"/>
            </a:solidFill>
            <a:ln w="19050" cap="rnd">
              <a:solidFill>
                <a:srgbClr val="243342"/>
              </a:solidFill>
              <a:prstDash val="solid"/>
              <a:round/>
            </a:ln>
          </p:spPr>
        </p:sp>
        <p:sp>
          <p:nvSpPr>
            <p:cNvPr name="TextBox 4" id="4"/>
            <p:cNvSpPr txBox="true"/>
            <p:nvPr/>
          </p:nvSpPr>
          <p:spPr>
            <a:xfrm>
              <a:off x="0" y="-38100"/>
              <a:ext cx="4402006" cy="2435102"/>
            </a:xfrm>
            <a:prstGeom prst="rect">
              <a:avLst/>
            </a:prstGeom>
          </p:spPr>
          <p:txBody>
            <a:bodyPr anchor="ctr" rtlCol="false" tIns="50800" lIns="50800" bIns="50800" rIns="50800"/>
            <a:lstStyle/>
            <a:p>
              <a:pPr algn="ctr">
                <a:lnSpc>
                  <a:spcPts val="3362"/>
                </a:lnSpc>
              </a:pPr>
            </a:p>
          </p:txBody>
        </p:sp>
      </p:grpSp>
      <p:grpSp>
        <p:nvGrpSpPr>
          <p:cNvPr name="Group 5" id="5"/>
          <p:cNvGrpSpPr/>
          <p:nvPr/>
        </p:nvGrpSpPr>
        <p:grpSpPr>
          <a:xfrm rot="-7538080">
            <a:off x="-7029811" y="-5584933"/>
            <a:ext cx="9808447" cy="9331824"/>
            <a:chOff x="0" y="0"/>
            <a:chExt cx="13077930" cy="12442432"/>
          </a:xfrm>
        </p:grpSpPr>
        <p:grpSp>
          <p:nvGrpSpPr>
            <p:cNvPr name="Group 6" id="6"/>
            <p:cNvGrpSpPr/>
            <p:nvPr/>
          </p:nvGrpSpPr>
          <p:grpSpPr>
            <a:xfrm rot="2252144">
              <a:off x="1498251" y="1484738"/>
              <a:ext cx="7399579" cy="7432687"/>
              <a:chOff x="0" y="0"/>
              <a:chExt cx="2816645" cy="2829248"/>
            </a:xfrm>
          </p:grpSpPr>
          <p:sp>
            <p:nvSpPr>
              <p:cNvPr name="Freeform 7" id="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8" id="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2252144">
              <a:off x="2397493" y="3224228"/>
              <a:ext cx="7399579" cy="7432687"/>
              <a:chOff x="0" y="0"/>
              <a:chExt cx="2816645" cy="2829248"/>
            </a:xfrm>
          </p:grpSpPr>
          <p:sp>
            <p:nvSpPr>
              <p:cNvPr name="Freeform 10" id="1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11" id="1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252144">
              <a:off x="4180100" y="3525007"/>
              <a:ext cx="7399579" cy="7432687"/>
              <a:chOff x="0" y="0"/>
              <a:chExt cx="2816645" cy="2829248"/>
            </a:xfrm>
          </p:grpSpPr>
          <p:sp>
            <p:nvSpPr>
              <p:cNvPr name="Freeform 13" id="1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14" id="1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15" id="15"/>
          <p:cNvGrpSpPr/>
          <p:nvPr/>
        </p:nvGrpSpPr>
        <p:grpSpPr>
          <a:xfrm rot="2124477">
            <a:off x="15979122" y="5429903"/>
            <a:ext cx="9808447" cy="9331824"/>
            <a:chOff x="0" y="0"/>
            <a:chExt cx="13077930" cy="12442432"/>
          </a:xfrm>
        </p:grpSpPr>
        <p:grpSp>
          <p:nvGrpSpPr>
            <p:cNvPr name="Group 16" id="16"/>
            <p:cNvGrpSpPr/>
            <p:nvPr/>
          </p:nvGrpSpPr>
          <p:grpSpPr>
            <a:xfrm rot="2252144">
              <a:off x="1498251" y="1484738"/>
              <a:ext cx="7399579" cy="7432687"/>
              <a:chOff x="0" y="0"/>
              <a:chExt cx="2816645" cy="2829248"/>
            </a:xfrm>
          </p:grpSpPr>
          <p:sp>
            <p:nvSpPr>
              <p:cNvPr name="Freeform 17" id="1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18" id="1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252144">
              <a:off x="2397493" y="3224228"/>
              <a:ext cx="7399579" cy="7432687"/>
              <a:chOff x="0" y="0"/>
              <a:chExt cx="2816645" cy="2829248"/>
            </a:xfrm>
          </p:grpSpPr>
          <p:sp>
            <p:nvSpPr>
              <p:cNvPr name="Freeform 20" id="2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21" id="2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252144">
              <a:off x="4180100" y="3525007"/>
              <a:ext cx="7399579" cy="7432687"/>
              <a:chOff x="0" y="0"/>
              <a:chExt cx="2816645" cy="2829248"/>
            </a:xfrm>
          </p:grpSpPr>
          <p:sp>
            <p:nvSpPr>
              <p:cNvPr name="Freeform 23" id="2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24" id="2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25" id="25"/>
          <p:cNvGrpSpPr/>
          <p:nvPr/>
        </p:nvGrpSpPr>
        <p:grpSpPr>
          <a:xfrm rot="0">
            <a:off x="15665503" y="317552"/>
            <a:ext cx="2042119" cy="650325"/>
            <a:chOff x="0" y="0"/>
            <a:chExt cx="537842" cy="171279"/>
          </a:xfrm>
        </p:grpSpPr>
        <p:sp>
          <p:nvSpPr>
            <p:cNvPr name="Freeform 26" id="26"/>
            <p:cNvSpPr/>
            <p:nvPr/>
          </p:nvSpPr>
          <p:spPr>
            <a:xfrm flipH="false" flipV="false" rot="0">
              <a:off x="0" y="0"/>
              <a:ext cx="537842" cy="171279"/>
            </a:xfrm>
            <a:custGeom>
              <a:avLst/>
              <a:gdLst/>
              <a:ahLst/>
              <a:cxnLst/>
              <a:rect r="r" b="b" t="t" l="l"/>
              <a:pathLst>
                <a:path h="171279" w="537842">
                  <a:moveTo>
                    <a:pt x="53076" y="0"/>
                  </a:moveTo>
                  <a:lnTo>
                    <a:pt x="484766" y="0"/>
                  </a:lnTo>
                  <a:cubicBezTo>
                    <a:pt x="514079" y="0"/>
                    <a:pt x="537842" y="23763"/>
                    <a:pt x="537842" y="53076"/>
                  </a:cubicBezTo>
                  <a:lnTo>
                    <a:pt x="537842" y="118203"/>
                  </a:lnTo>
                  <a:cubicBezTo>
                    <a:pt x="537842" y="132280"/>
                    <a:pt x="532250" y="145780"/>
                    <a:pt x="522296" y="155734"/>
                  </a:cubicBezTo>
                  <a:cubicBezTo>
                    <a:pt x="512343" y="165687"/>
                    <a:pt x="498843" y="171279"/>
                    <a:pt x="484766" y="171279"/>
                  </a:cubicBezTo>
                  <a:lnTo>
                    <a:pt x="53076" y="171279"/>
                  </a:lnTo>
                  <a:cubicBezTo>
                    <a:pt x="38999" y="171279"/>
                    <a:pt x="25499" y="165687"/>
                    <a:pt x="15546" y="155734"/>
                  </a:cubicBezTo>
                  <a:cubicBezTo>
                    <a:pt x="5592" y="145780"/>
                    <a:pt x="0" y="132280"/>
                    <a:pt x="0" y="118203"/>
                  </a:cubicBezTo>
                  <a:lnTo>
                    <a:pt x="0" y="53076"/>
                  </a:lnTo>
                  <a:cubicBezTo>
                    <a:pt x="0" y="38999"/>
                    <a:pt x="5592" y="25499"/>
                    <a:pt x="15546" y="15546"/>
                  </a:cubicBezTo>
                  <a:cubicBezTo>
                    <a:pt x="25499" y="5592"/>
                    <a:pt x="38999" y="0"/>
                    <a:pt x="53076" y="0"/>
                  </a:cubicBezTo>
                  <a:close/>
                </a:path>
              </a:pathLst>
            </a:custGeom>
            <a:solidFill>
              <a:srgbClr val="535659"/>
            </a:solidFill>
            <a:ln w="19050" cap="sq">
              <a:solidFill>
                <a:srgbClr val="243342"/>
              </a:solidFill>
              <a:prstDash val="solid"/>
              <a:miter/>
            </a:ln>
          </p:spPr>
        </p:sp>
        <p:sp>
          <p:nvSpPr>
            <p:cNvPr name="TextBox 27" id="27"/>
            <p:cNvSpPr txBox="true"/>
            <p:nvPr/>
          </p:nvSpPr>
          <p:spPr>
            <a:xfrm>
              <a:off x="0" y="-38100"/>
              <a:ext cx="537842" cy="209379"/>
            </a:xfrm>
            <a:prstGeom prst="rect">
              <a:avLst/>
            </a:prstGeom>
          </p:spPr>
          <p:txBody>
            <a:bodyPr anchor="ctr" rtlCol="false" tIns="50800" lIns="50800" bIns="50800" rIns="50800"/>
            <a:lstStyle/>
            <a:p>
              <a:pPr algn="ctr">
                <a:lnSpc>
                  <a:spcPts val="3362"/>
                </a:lnSpc>
              </a:pPr>
            </a:p>
          </p:txBody>
        </p:sp>
      </p:grpSp>
      <p:grpSp>
        <p:nvGrpSpPr>
          <p:cNvPr name="Group 28" id="28"/>
          <p:cNvGrpSpPr/>
          <p:nvPr/>
        </p:nvGrpSpPr>
        <p:grpSpPr>
          <a:xfrm rot="0">
            <a:off x="629723" y="9258300"/>
            <a:ext cx="6961669" cy="627749"/>
            <a:chOff x="0" y="0"/>
            <a:chExt cx="1833526" cy="165333"/>
          </a:xfrm>
        </p:grpSpPr>
        <p:sp>
          <p:nvSpPr>
            <p:cNvPr name="Freeform 29" id="29"/>
            <p:cNvSpPr/>
            <p:nvPr/>
          </p:nvSpPr>
          <p:spPr>
            <a:xfrm flipH="false" flipV="false" rot="0">
              <a:off x="0" y="0"/>
              <a:ext cx="1833526" cy="165333"/>
            </a:xfrm>
            <a:custGeom>
              <a:avLst/>
              <a:gdLst/>
              <a:ahLst/>
              <a:cxnLst/>
              <a:rect r="r" b="b" t="t" l="l"/>
              <a:pathLst>
                <a:path h="165333" w="1833526">
                  <a:moveTo>
                    <a:pt x="16681" y="0"/>
                  </a:moveTo>
                  <a:lnTo>
                    <a:pt x="1816845" y="0"/>
                  </a:lnTo>
                  <a:cubicBezTo>
                    <a:pt x="1821269" y="0"/>
                    <a:pt x="1825512" y="1757"/>
                    <a:pt x="1828640" y="4886"/>
                  </a:cubicBezTo>
                  <a:cubicBezTo>
                    <a:pt x="1831769" y="8014"/>
                    <a:pt x="1833526" y="12257"/>
                    <a:pt x="1833526" y="16681"/>
                  </a:cubicBezTo>
                  <a:lnTo>
                    <a:pt x="1833526" y="148652"/>
                  </a:lnTo>
                  <a:cubicBezTo>
                    <a:pt x="1833526" y="157865"/>
                    <a:pt x="1826058" y="165333"/>
                    <a:pt x="1816845" y="165333"/>
                  </a:cubicBezTo>
                  <a:lnTo>
                    <a:pt x="16681" y="165333"/>
                  </a:lnTo>
                  <a:cubicBezTo>
                    <a:pt x="7468" y="165333"/>
                    <a:pt x="0" y="157865"/>
                    <a:pt x="0" y="148652"/>
                  </a:cubicBezTo>
                  <a:lnTo>
                    <a:pt x="0" y="16681"/>
                  </a:lnTo>
                  <a:cubicBezTo>
                    <a:pt x="0" y="7468"/>
                    <a:pt x="7468" y="0"/>
                    <a:pt x="16681" y="0"/>
                  </a:cubicBezTo>
                  <a:close/>
                </a:path>
              </a:pathLst>
            </a:custGeom>
            <a:solidFill>
              <a:srgbClr val="535659"/>
            </a:solidFill>
            <a:ln w="19050" cap="sq">
              <a:solidFill>
                <a:srgbClr val="243342"/>
              </a:solidFill>
              <a:prstDash val="solid"/>
              <a:miter/>
            </a:ln>
          </p:spPr>
        </p:sp>
        <p:sp>
          <p:nvSpPr>
            <p:cNvPr name="TextBox 30" id="30"/>
            <p:cNvSpPr txBox="true"/>
            <p:nvPr/>
          </p:nvSpPr>
          <p:spPr>
            <a:xfrm>
              <a:off x="0" y="-38100"/>
              <a:ext cx="1833526" cy="203433"/>
            </a:xfrm>
            <a:prstGeom prst="rect">
              <a:avLst/>
            </a:prstGeom>
          </p:spPr>
          <p:txBody>
            <a:bodyPr anchor="ctr" rtlCol="false" tIns="50800" lIns="50800" bIns="50800" rIns="50800"/>
            <a:lstStyle/>
            <a:p>
              <a:pPr algn="ctr">
                <a:lnSpc>
                  <a:spcPts val="3362"/>
                </a:lnSpc>
              </a:pPr>
            </a:p>
          </p:txBody>
        </p:sp>
      </p:grpSp>
      <p:sp>
        <p:nvSpPr>
          <p:cNvPr name="Freeform 31" id="31"/>
          <p:cNvSpPr/>
          <p:nvPr/>
        </p:nvSpPr>
        <p:spPr>
          <a:xfrm flipH="false" flipV="false" rot="0">
            <a:off x="3800441" y="2664982"/>
            <a:ext cx="10687119" cy="6240653"/>
          </a:xfrm>
          <a:custGeom>
            <a:avLst/>
            <a:gdLst/>
            <a:ahLst/>
            <a:cxnLst/>
            <a:rect r="r" b="b" t="t" l="l"/>
            <a:pathLst>
              <a:path h="6240653" w="10687119">
                <a:moveTo>
                  <a:pt x="0" y="0"/>
                </a:moveTo>
                <a:lnTo>
                  <a:pt x="10687118" y="0"/>
                </a:lnTo>
                <a:lnTo>
                  <a:pt x="10687118" y="6240653"/>
                </a:lnTo>
                <a:lnTo>
                  <a:pt x="0" y="6240653"/>
                </a:lnTo>
                <a:lnTo>
                  <a:pt x="0" y="0"/>
                </a:lnTo>
                <a:close/>
              </a:path>
            </a:pathLst>
          </a:custGeom>
          <a:blipFill>
            <a:blip r:embed="rId2"/>
            <a:stretch>
              <a:fillRect l="0" t="0" r="0" b="0"/>
            </a:stretch>
          </a:blipFill>
        </p:spPr>
      </p:sp>
      <p:sp>
        <p:nvSpPr>
          <p:cNvPr name="TextBox 32" id="32"/>
          <p:cNvSpPr txBox="true"/>
          <p:nvPr/>
        </p:nvSpPr>
        <p:spPr>
          <a:xfrm rot="0">
            <a:off x="5278095" y="686050"/>
            <a:ext cx="7731811" cy="1859915"/>
          </a:xfrm>
          <a:prstGeom prst="rect">
            <a:avLst/>
          </a:prstGeom>
        </p:spPr>
        <p:txBody>
          <a:bodyPr anchor="t" rtlCol="false" tIns="0" lIns="0" bIns="0" rIns="0">
            <a:spAutoFit/>
          </a:bodyPr>
          <a:lstStyle/>
          <a:p>
            <a:pPr algn="ctr">
              <a:lnSpc>
                <a:spcPts val="5980"/>
              </a:lnSpc>
            </a:pPr>
            <a:r>
              <a:rPr lang="en-US" sz="6500">
                <a:solidFill>
                  <a:srgbClr val="000000"/>
                </a:solidFill>
                <a:latin typeface="Karnchang Bold"/>
              </a:rPr>
              <a:t>Rancangan Antarmuka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6EAEF"/>
        </a:solidFill>
      </p:bgPr>
    </p:bg>
    <p:spTree>
      <p:nvGrpSpPr>
        <p:cNvPr id="1" name=""/>
        <p:cNvGrpSpPr/>
        <p:nvPr/>
      </p:nvGrpSpPr>
      <p:grpSpPr>
        <a:xfrm>
          <a:off x="0" y="0"/>
          <a:ext cx="0" cy="0"/>
          <a:chOff x="0" y="0"/>
          <a:chExt cx="0" cy="0"/>
        </a:xfrm>
      </p:grpSpPr>
      <p:grpSp>
        <p:nvGrpSpPr>
          <p:cNvPr name="Group 2" id="2"/>
          <p:cNvGrpSpPr/>
          <p:nvPr/>
        </p:nvGrpSpPr>
        <p:grpSpPr>
          <a:xfrm rot="0">
            <a:off x="787067" y="592941"/>
            <a:ext cx="16713866" cy="9101117"/>
            <a:chOff x="0" y="0"/>
            <a:chExt cx="4402006" cy="2397002"/>
          </a:xfrm>
        </p:grpSpPr>
        <p:sp>
          <p:nvSpPr>
            <p:cNvPr name="Freeform 3" id="3"/>
            <p:cNvSpPr/>
            <p:nvPr/>
          </p:nvSpPr>
          <p:spPr>
            <a:xfrm flipH="false" flipV="false" rot="0">
              <a:off x="0" y="0"/>
              <a:ext cx="4402006" cy="2397002"/>
            </a:xfrm>
            <a:custGeom>
              <a:avLst/>
              <a:gdLst/>
              <a:ahLst/>
              <a:cxnLst/>
              <a:rect r="r" b="b" t="t" l="l"/>
              <a:pathLst>
                <a:path h="2397002" w="4402006">
                  <a:moveTo>
                    <a:pt x="23623" y="0"/>
                  </a:moveTo>
                  <a:lnTo>
                    <a:pt x="4378382" y="0"/>
                  </a:lnTo>
                  <a:cubicBezTo>
                    <a:pt x="4391429" y="0"/>
                    <a:pt x="4402006" y="10577"/>
                    <a:pt x="4402006" y="23623"/>
                  </a:cubicBezTo>
                  <a:lnTo>
                    <a:pt x="4402006" y="2373379"/>
                  </a:lnTo>
                  <a:cubicBezTo>
                    <a:pt x="4402006" y="2379644"/>
                    <a:pt x="4399517" y="2385653"/>
                    <a:pt x="4395087" y="2390083"/>
                  </a:cubicBezTo>
                  <a:cubicBezTo>
                    <a:pt x="4390656" y="2394513"/>
                    <a:pt x="4384647" y="2397002"/>
                    <a:pt x="4378382" y="2397002"/>
                  </a:cubicBezTo>
                  <a:lnTo>
                    <a:pt x="23623" y="2397002"/>
                  </a:lnTo>
                  <a:cubicBezTo>
                    <a:pt x="17358" y="2397002"/>
                    <a:pt x="11349" y="2394513"/>
                    <a:pt x="6919" y="2390083"/>
                  </a:cubicBezTo>
                  <a:cubicBezTo>
                    <a:pt x="2489" y="2385653"/>
                    <a:pt x="0" y="2379644"/>
                    <a:pt x="0" y="2373379"/>
                  </a:cubicBezTo>
                  <a:lnTo>
                    <a:pt x="0" y="23623"/>
                  </a:lnTo>
                  <a:cubicBezTo>
                    <a:pt x="0" y="17358"/>
                    <a:pt x="2489" y="11349"/>
                    <a:pt x="6919" y="6919"/>
                  </a:cubicBezTo>
                  <a:cubicBezTo>
                    <a:pt x="11349" y="2489"/>
                    <a:pt x="17358" y="0"/>
                    <a:pt x="23623" y="0"/>
                  </a:cubicBezTo>
                  <a:close/>
                </a:path>
              </a:pathLst>
            </a:custGeom>
            <a:solidFill>
              <a:srgbClr val="E6EAEF"/>
            </a:solidFill>
            <a:ln w="19050" cap="rnd">
              <a:solidFill>
                <a:srgbClr val="243342"/>
              </a:solidFill>
              <a:prstDash val="solid"/>
              <a:round/>
            </a:ln>
          </p:spPr>
        </p:sp>
        <p:sp>
          <p:nvSpPr>
            <p:cNvPr name="TextBox 4" id="4"/>
            <p:cNvSpPr txBox="true"/>
            <p:nvPr/>
          </p:nvSpPr>
          <p:spPr>
            <a:xfrm>
              <a:off x="0" y="-38100"/>
              <a:ext cx="4402006" cy="2435102"/>
            </a:xfrm>
            <a:prstGeom prst="rect">
              <a:avLst/>
            </a:prstGeom>
          </p:spPr>
          <p:txBody>
            <a:bodyPr anchor="ctr" rtlCol="false" tIns="50800" lIns="50800" bIns="50800" rIns="50800"/>
            <a:lstStyle/>
            <a:p>
              <a:pPr algn="ctr">
                <a:lnSpc>
                  <a:spcPts val="3362"/>
                </a:lnSpc>
              </a:pPr>
            </a:p>
          </p:txBody>
        </p:sp>
      </p:grpSp>
      <p:grpSp>
        <p:nvGrpSpPr>
          <p:cNvPr name="Group 5" id="5"/>
          <p:cNvGrpSpPr/>
          <p:nvPr/>
        </p:nvGrpSpPr>
        <p:grpSpPr>
          <a:xfrm rot="-7538080">
            <a:off x="-7029811" y="-5584933"/>
            <a:ext cx="9808447" cy="9331824"/>
            <a:chOff x="0" y="0"/>
            <a:chExt cx="13077930" cy="12442432"/>
          </a:xfrm>
        </p:grpSpPr>
        <p:grpSp>
          <p:nvGrpSpPr>
            <p:cNvPr name="Group 6" id="6"/>
            <p:cNvGrpSpPr/>
            <p:nvPr/>
          </p:nvGrpSpPr>
          <p:grpSpPr>
            <a:xfrm rot="2252144">
              <a:off x="1498251" y="1484738"/>
              <a:ext cx="7399579" cy="7432687"/>
              <a:chOff x="0" y="0"/>
              <a:chExt cx="2816645" cy="2829248"/>
            </a:xfrm>
          </p:grpSpPr>
          <p:sp>
            <p:nvSpPr>
              <p:cNvPr name="Freeform 7" id="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8" id="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2252144">
              <a:off x="2397493" y="3224228"/>
              <a:ext cx="7399579" cy="7432687"/>
              <a:chOff x="0" y="0"/>
              <a:chExt cx="2816645" cy="2829248"/>
            </a:xfrm>
          </p:grpSpPr>
          <p:sp>
            <p:nvSpPr>
              <p:cNvPr name="Freeform 10" id="1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11" id="1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252144">
              <a:off x="4180100" y="3525007"/>
              <a:ext cx="7399579" cy="7432687"/>
              <a:chOff x="0" y="0"/>
              <a:chExt cx="2816645" cy="2829248"/>
            </a:xfrm>
          </p:grpSpPr>
          <p:sp>
            <p:nvSpPr>
              <p:cNvPr name="Freeform 13" id="1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14" id="1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15" id="15"/>
          <p:cNvGrpSpPr/>
          <p:nvPr/>
        </p:nvGrpSpPr>
        <p:grpSpPr>
          <a:xfrm rot="2124477">
            <a:off x="15979122" y="5429903"/>
            <a:ext cx="9808447" cy="9331824"/>
            <a:chOff x="0" y="0"/>
            <a:chExt cx="13077930" cy="12442432"/>
          </a:xfrm>
        </p:grpSpPr>
        <p:grpSp>
          <p:nvGrpSpPr>
            <p:cNvPr name="Group 16" id="16"/>
            <p:cNvGrpSpPr/>
            <p:nvPr/>
          </p:nvGrpSpPr>
          <p:grpSpPr>
            <a:xfrm rot="2252144">
              <a:off x="1498251" y="1484738"/>
              <a:ext cx="7399579" cy="7432687"/>
              <a:chOff x="0" y="0"/>
              <a:chExt cx="2816645" cy="2829248"/>
            </a:xfrm>
          </p:grpSpPr>
          <p:sp>
            <p:nvSpPr>
              <p:cNvPr name="Freeform 17" id="1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18" id="1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252144">
              <a:off x="2397493" y="3224228"/>
              <a:ext cx="7399579" cy="7432687"/>
              <a:chOff x="0" y="0"/>
              <a:chExt cx="2816645" cy="2829248"/>
            </a:xfrm>
          </p:grpSpPr>
          <p:sp>
            <p:nvSpPr>
              <p:cNvPr name="Freeform 20" id="2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21" id="2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252144">
              <a:off x="4180100" y="3525007"/>
              <a:ext cx="7399579" cy="7432687"/>
              <a:chOff x="0" y="0"/>
              <a:chExt cx="2816645" cy="2829248"/>
            </a:xfrm>
          </p:grpSpPr>
          <p:sp>
            <p:nvSpPr>
              <p:cNvPr name="Freeform 23" id="2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24" id="2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25" id="25"/>
          <p:cNvGrpSpPr/>
          <p:nvPr/>
        </p:nvGrpSpPr>
        <p:grpSpPr>
          <a:xfrm rot="0">
            <a:off x="15665503" y="317552"/>
            <a:ext cx="2042119" cy="650325"/>
            <a:chOff x="0" y="0"/>
            <a:chExt cx="537842" cy="171279"/>
          </a:xfrm>
        </p:grpSpPr>
        <p:sp>
          <p:nvSpPr>
            <p:cNvPr name="Freeform 26" id="26"/>
            <p:cNvSpPr/>
            <p:nvPr/>
          </p:nvSpPr>
          <p:spPr>
            <a:xfrm flipH="false" flipV="false" rot="0">
              <a:off x="0" y="0"/>
              <a:ext cx="537842" cy="171279"/>
            </a:xfrm>
            <a:custGeom>
              <a:avLst/>
              <a:gdLst/>
              <a:ahLst/>
              <a:cxnLst/>
              <a:rect r="r" b="b" t="t" l="l"/>
              <a:pathLst>
                <a:path h="171279" w="537842">
                  <a:moveTo>
                    <a:pt x="53076" y="0"/>
                  </a:moveTo>
                  <a:lnTo>
                    <a:pt x="484766" y="0"/>
                  </a:lnTo>
                  <a:cubicBezTo>
                    <a:pt x="514079" y="0"/>
                    <a:pt x="537842" y="23763"/>
                    <a:pt x="537842" y="53076"/>
                  </a:cubicBezTo>
                  <a:lnTo>
                    <a:pt x="537842" y="118203"/>
                  </a:lnTo>
                  <a:cubicBezTo>
                    <a:pt x="537842" y="132280"/>
                    <a:pt x="532250" y="145780"/>
                    <a:pt x="522296" y="155734"/>
                  </a:cubicBezTo>
                  <a:cubicBezTo>
                    <a:pt x="512343" y="165687"/>
                    <a:pt x="498843" y="171279"/>
                    <a:pt x="484766" y="171279"/>
                  </a:cubicBezTo>
                  <a:lnTo>
                    <a:pt x="53076" y="171279"/>
                  </a:lnTo>
                  <a:cubicBezTo>
                    <a:pt x="38999" y="171279"/>
                    <a:pt x="25499" y="165687"/>
                    <a:pt x="15546" y="155734"/>
                  </a:cubicBezTo>
                  <a:cubicBezTo>
                    <a:pt x="5592" y="145780"/>
                    <a:pt x="0" y="132280"/>
                    <a:pt x="0" y="118203"/>
                  </a:cubicBezTo>
                  <a:lnTo>
                    <a:pt x="0" y="53076"/>
                  </a:lnTo>
                  <a:cubicBezTo>
                    <a:pt x="0" y="38999"/>
                    <a:pt x="5592" y="25499"/>
                    <a:pt x="15546" y="15546"/>
                  </a:cubicBezTo>
                  <a:cubicBezTo>
                    <a:pt x="25499" y="5592"/>
                    <a:pt x="38999" y="0"/>
                    <a:pt x="53076" y="0"/>
                  </a:cubicBezTo>
                  <a:close/>
                </a:path>
              </a:pathLst>
            </a:custGeom>
            <a:solidFill>
              <a:srgbClr val="535659"/>
            </a:solidFill>
            <a:ln w="19050" cap="sq">
              <a:solidFill>
                <a:srgbClr val="243342"/>
              </a:solidFill>
              <a:prstDash val="solid"/>
              <a:miter/>
            </a:ln>
          </p:spPr>
        </p:sp>
        <p:sp>
          <p:nvSpPr>
            <p:cNvPr name="TextBox 27" id="27"/>
            <p:cNvSpPr txBox="true"/>
            <p:nvPr/>
          </p:nvSpPr>
          <p:spPr>
            <a:xfrm>
              <a:off x="0" y="-38100"/>
              <a:ext cx="537842" cy="209379"/>
            </a:xfrm>
            <a:prstGeom prst="rect">
              <a:avLst/>
            </a:prstGeom>
          </p:spPr>
          <p:txBody>
            <a:bodyPr anchor="ctr" rtlCol="false" tIns="50800" lIns="50800" bIns="50800" rIns="50800"/>
            <a:lstStyle/>
            <a:p>
              <a:pPr algn="ctr">
                <a:lnSpc>
                  <a:spcPts val="3362"/>
                </a:lnSpc>
              </a:pPr>
            </a:p>
          </p:txBody>
        </p:sp>
      </p:grpSp>
      <p:grpSp>
        <p:nvGrpSpPr>
          <p:cNvPr name="Group 28" id="28"/>
          <p:cNvGrpSpPr/>
          <p:nvPr/>
        </p:nvGrpSpPr>
        <p:grpSpPr>
          <a:xfrm rot="0">
            <a:off x="629723" y="9258300"/>
            <a:ext cx="6961669" cy="627749"/>
            <a:chOff x="0" y="0"/>
            <a:chExt cx="1833526" cy="165333"/>
          </a:xfrm>
        </p:grpSpPr>
        <p:sp>
          <p:nvSpPr>
            <p:cNvPr name="Freeform 29" id="29"/>
            <p:cNvSpPr/>
            <p:nvPr/>
          </p:nvSpPr>
          <p:spPr>
            <a:xfrm flipH="false" flipV="false" rot="0">
              <a:off x="0" y="0"/>
              <a:ext cx="1833526" cy="165333"/>
            </a:xfrm>
            <a:custGeom>
              <a:avLst/>
              <a:gdLst/>
              <a:ahLst/>
              <a:cxnLst/>
              <a:rect r="r" b="b" t="t" l="l"/>
              <a:pathLst>
                <a:path h="165333" w="1833526">
                  <a:moveTo>
                    <a:pt x="16681" y="0"/>
                  </a:moveTo>
                  <a:lnTo>
                    <a:pt x="1816845" y="0"/>
                  </a:lnTo>
                  <a:cubicBezTo>
                    <a:pt x="1821269" y="0"/>
                    <a:pt x="1825512" y="1757"/>
                    <a:pt x="1828640" y="4886"/>
                  </a:cubicBezTo>
                  <a:cubicBezTo>
                    <a:pt x="1831769" y="8014"/>
                    <a:pt x="1833526" y="12257"/>
                    <a:pt x="1833526" y="16681"/>
                  </a:cubicBezTo>
                  <a:lnTo>
                    <a:pt x="1833526" y="148652"/>
                  </a:lnTo>
                  <a:cubicBezTo>
                    <a:pt x="1833526" y="157865"/>
                    <a:pt x="1826058" y="165333"/>
                    <a:pt x="1816845" y="165333"/>
                  </a:cubicBezTo>
                  <a:lnTo>
                    <a:pt x="16681" y="165333"/>
                  </a:lnTo>
                  <a:cubicBezTo>
                    <a:pt x="7468" y="165333"/>
                    <a:pt x="0" y="157865"/>
                    <a:pt x="0" y="148652"/>
                  </a:cubicBezTo>
                  <a:lnTo>
                    <a:pt x="0" y="16681"/>
                  </a:lnTo>
                  <a:cubicBezTo>
                    <a:pt x="0" y="7468"/>
                    <a:pt x="7468" y="0"/>
                    <a:pt x="16681" y="0"/>
                  </a:cubicBezTo>
                  <a:close/>
                </a:path>
              </a:pathLst>
            </a:custGeom>
            <a:solidFill>
              <a:srgbClr val="535659"/>
            </a:solidFill>
            <a:ln w="19050" cap="sq">
              <a:solidFill>
                <a:srgbClr val="243342"/>
              </a:solidFill>
              <a:prstDash val="solid"/>
              <a:miter/>
            </a:ln>
          </p:spPr>
        </p:sp>
        <p:sp>
          <p:nvSpPr>
            <p:cNvPr name="TextBox 30" id="30"/>
            <p:cNvSpPr txBox="true"/>
            <p:nvPr/>
          </p:nvSpPr>
          <p:spPr>
            <a:xfrm>
              <a:off x="0" y="-38100"/>
              <a:ext cx="1833526" cy="203433"/>
            </a:xfrm>
            <a:prstGeom prst="rect">
              <a:avLst/>
            </a:prstGeom>
          </p:spPr>
          <p:txBody>
            <a:bodyPr anchor="ctr" rtlCol="false" tIns="50800" lIns="50800" bIns="50800" rIns="50800"/>
            <a:lstStyle/>
            <a:p>
              <a:pPr algn="ctr">
                <a:lnSpc>
                  <a:spcPts val="3362"/>
                </a:lnSpc>
              </a:pPr>
            </a:p>
          </p:txBody>
        </p:sp>
      </p:grpSp>
      <p:sp>
        <p:nvSpPr>
          <p:cNvPr name="Freeform 31" id="31"/>
          <p:cNvSpPr/>
          <p:nvPr/>
        </p:nvSpPr>
        <p:spPr>
          <a:xfrm flipH="false" flipV="false" rot="0">
            <a:off x="2420853" y="1972204"/>
            <a:ext cx="13446295" cy="6342592"/>
          </a:xfrm>
          <a:custGeom>
            <a:avLst/>
            <a:gdLst/>
            <a:ahLst/>
            <a:cxnLst/>
            <a:rect r="r" b="b" t="t" l="l"/>
            <a:pathLst>
              <a:path h="6342592" w="13446295">
                <a:moveTo>
                  <a:pt x="0" y="0"/>
                </a:moveTo>
                <a:lnTo>
                  <a:pt x="13446294" y="0"/>
                </a:lnTo>
                <a:lnTo>
                  <a:pt x="13446294" y="6342592"/>
                </a:lnTo>
                <a:lnTo>
                  <a:pt x="0" y="6342592"/>
                </a:lnTo>
                <a:lnTo>
                  <a:pt x="0" y="0"/>
                </a:lnTo>
                <a:close/>
              </a:path>
            </a:pathLst>
          </a:custGeom>
          <a:blipFill>
            <a:blip r:embed="rId2"/>
            <a:stretch>
              <a:fillRect l="0" t="0" r="0" b="0"/>
            </a:stretch>
          </a:blipFill>
        </p:spPr>
      </p:sp>
      <p:sp>
        <p:nvSpPr>
          <p:cNvPr name="TextBox 32" id="32"/>
          <p:cNvSpPr txBox="true"/>
          <p:nvPr/>
        </p:nvSpPr>
        <p:spPr>
          <a:xfrm rot="0">
            <a:off x="5278095" y="686050"/>
            <a:ext cx="7731811" cy="1107440"/>
          </a:xfrm>
          <a:prstGeom prst="rect">
            <a:avLst/>
          </a:prstGeom>
        </p:spPr>
        <p:txBody>
          <a:bodyPr anchor="t" rtlCol="false" tIns="0" lIns="0" bIns="0" rIns="0">
            <a:spAutoFit/>
          </a:bodyPr>
          <a:lstStyle/>
          <a:p>
            <a:pPr algn="ctr">
              <a:lnSpc>
                <a:spcPts val="5980"/>
              </a:lnSpc>
            </a:pPr>
            <a:r>
              <a:rPr lang="en-US" sz="6500">
                <a:solidFill>
                  <a:srgbClr val="000000"/>
                </a:solidFill>
                <a:latin typeface="Karnchang Bold"/>
              </a:rPr>
              <a:t>Kode Program</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6EAEF"/>
        </a:solidFill>
      </p:bgPr>
    </p:bg>
    <p:spTree>
      <p:nvGrpSpPr>
        <p:cNvPr id="1" name=""/>
        <p:cNvGrpSpPr/>
        <p:nvPr/>
      </p:nvGrpSpPr>
      <p:grpSpPr>
        <a:xfrm>
          <a:off x="0" y="0"/>
          <a:ext cx="0" cy="0"/>
          <a:chOff x="0" y="0"/>
          <a:chExt cx="0" cy="0"/>
        </a:xfrm>
      </p:grpSpPr>
      <p:grpSp>
        <p:nvGrpSpPr>
          <p:cNvPr name="Group 2" id="2"/>
          <p:cNvGrpSpPr/>
          <p:nvPr/>
        </p:nvGrpSpPr>
        <p:grpSpPr>
          <a:xfrm rot="0">
            <a:off x="787067" y="592941"/>
            <a:ext cx="16713866" cy="9101117"/>
            <a:chOff x="0" y="0"/>
            <a:chExt cx="4402006" cy="2397002"/>
          </a:xfrm>
        </p:grpSpPr>
        <p:sp>
          <p:nvSpPr>
            <p:cNvPr name="Freeform 3" id="3"/>
            <p:cNvSpPr/>
            <p:nvPr/>
          </p:nvSpPr>
          <p:spPr>
            <a:xfrm flipH="false" flipV="false" rot="0">
              <a:off x="0" y="0"/>
              <a:ext cx="4402006" cy="2397002"/>
            </a:xfrm>
            <a:custGeom>
              <a:avLst/>
              <a:gdLst/>
              <a:ahLst/>
              <a:cxnLst/>
              <a:rect r="r" b="b" t="t" l="l"/>
              <a:pathLst>
                <a:path h="2397002" w="4402006">
                  <a:moveTo>
                    <a:pt x="23623" y="0"/>
                  </a:moveTo>
                  <a:lnTo>
                    <a:pt x="4378382" y="0"/>
                  </a:lnTo>
                  <a:cubicBezTo>
                    <a:pt x="4391429" y="0"/>
                    <a:pt x="4402006" y="10577"/>
                    <a:pt x="4402006" y="23623"/>
                  </a:cubicBezTo>
                  <a:lnTo>
                    <a:pt x="4402006" y="2373379"/>
                  </a:lnTo>
                  <a:cubicBezTo>
                    <a:pt x="4402006" y="2379644"/>
                    <a:pt x="4399517" y="2385653"/>
                    <a:pt x="4395087" y="2390083"/>
                  </a:cubicBezTo>
                  <a:cubicBezTo>
                    <a:pt x="4390656" y="2394513"/>
                    <a:pt x="4384647" y="2397002"/>
                    <a:pt x="4378382" y="2397002"/>
                  </a:cubicBezTo>
                  <a:lnTo>
                    <a:pt x="23623" y="2397002"/>
                  </a:lnTo>
                  <a:cubicBezTo>
                    <a:pt x="17358" y="2397002"/>
                    <a:pt x="11349" y="2394513"/>
                    <a:pt x="6919" y="2390083"/>
                  </a:cubicBezTo>
                  <a:cubicBezTo>
                    <a:pt x="2489" y="2385653"/>
                    <a:pt x="0" y="2379644"/>
                    <a:pt x="0" y="2373379"/>
                  </a:cubicBezTo>
                  <a:lnTo>
                    <a:pt x="0" y="23623"/>
                  </a:lnTo>
                  <a:cubicBezTo>
                    <a:pt x="0" y="17358"/>
                    <a:pt x="2489" y="11349"/>
                    <a:pt x="6919" y="6919"/>
                  </a:cubicBezTo>
                  <a:cubicBezTo>
                    <a:pt x="11349" y="2489"/>
                    <a:pt x="17358" y="0"/>
                    <a:pt x="23623" y="0"/>
                  </a:cubicBezTo>
                  <a:close/>
                </a:path>
              </a:pathLst>
            </a:custGeom>
            <a:solidFill>
              <a:srgbClr val="E6EAEF"/>
            </a:solidFill>
            <a:ln w="19050" cap="rnd">
              <a:solidFill>
                <a:srgbClr val="243342"/>
              </a:solidFill>
              <a:prstDash val="solid"/>
              <a:round/>
            </a:ln>
          </p:spPr>
        </p:sp>
        <p:sp>
          <p:nvSpPr>
            <p:cNvPr name="TextBox 4" id="4"/>
            <p:cNvSpPr txBox="true"/>
            <p:nvPr/>
          </p:nvSpPr>
          <p:spPr>
            <a:xfrm>
              <a:off x="0" y="-38100"/>
              <a:ext cx="4402006" cy="2435102"/>
            </a:xfrm>
            <a:prstGeom prst="rect">
              <a:avLst/>
            </a:prstGeom>
          </p:spPr>
          <p:txBody>
            <a:bodyPr anchor="ctr" rtlCol="false" tIns="50800" lIns="50800" bIns="50800" rIns="50800"/>
            <a:lstStyle/>
            <a:p>
              <a:pPr algn="ctr">
                <a:lnSpc>
                  <a:spcPts val="3362"/>
                </a:lnSpc>
              </a:pPr>
            </a:p>
          </p:txBody>
        </p:sp>
      </p:grpSp>
      <p:grpSp>
        <p:nvGrpSpPr>
          <p:cNvPr name="Group 5" id="5"/>
          <p:cNvGrpSpPr/>
          <p:nvPr/>
        </p:nvGrpSpPr>
        <p:grpSpPr>
          <a:xfrm rot="-7538080">
            <a:off x="-7029811" y="-5584933"/>
            <a:ext cx="9808447" cy="9331824"/>
            <a:chOff x="0" y="0"/>
            <a:chExt cx="13077930" cy="12442432"/>
          </a:xfrm>
        </p:grpSpPr>
        <p:grpSp>
          <p:nvGrpSpPr>
            <p:cNvPr name="Group 6" id="6"/>
            <p:cNvGrpSpPr/>
            <p:nvPr/>
          </p:nvGrpSpPr>
          <p:grpSpPr>
            <a:xfrm rot="2252144">
              <a:off x="1498251" y="1484738"/>
              <a:ext cx="7399579" cy="7432687"/>
              <a:chOff x="0" y="0"/>
              <a:chExt cx="2816645" cy="2829248"/>
            </a:xfrm>
          </p:grpSpPr>
          <p:sp>
            <p:nvSpPr>
              <p:cNvPr name="Freeform 7" id="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8" id="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2252144">
              <a:off x="2397493" y="3224228"/>
              <a:ext cx="7399579" cy="7432687"/>
              <a:chOff x="0" y="0"/>
              <a:chExt cx="2816645" cy="2829248"/>
            </a:xfrm>
          </p:grpSpPr>
          <p:sp>
            <p:nvSpPr>
              <p:cNvPr name="Freeform 10" id="1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11" id="1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252144">
              <a:off x="4180100" y="3525007"/>
              <a:ext cx="7399579" cy="7432687"/>
              <a:chOff x="0" y="0"/>
              <a:chExt cx="2816645" cy="2829248"/>
            </a:xfrm>
          </p:grpSpPr>
          <p:sp>
            <p:nvSpPr>
              <p:cNvPr name="Freeform 13" id="1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14" id="1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15" id="15"/>
          <p:cNvGrpSpPr/>
          <p:nvPr/>
        </p:nvGrpSpPr>
        <p:grpSpPr>
          <a:xfrm rot="2124477">
            <a:off x="15979122" y="5429903"/>
            <a:ext cx="9808447" cy="9331824"/>
            <a:chOff x="0" y="0"/>
            <a:chExt cx="13077930" cy="12442432"/>
          </a:xfrm>
        </p:grpSpPr>
        <p:grpSp>
          <p:nvGrpSpPr>
            <p:cNvPr name="Group 16" id="16"/>
            <p:cNvGrpSpPr/>
            <p:nvPr/>
          </p:nvGrpSpPr>
          <p:grpSpPr>
            <a:xfrm rot="2252144">
              <a:off x="1498251" y="1484738"/>
              <a:ext cx="7399579" cy="7432687"/>
              <a:chOff x="0" y="0"/>
              <a:chExt cx="2816645" cy="2829248"/>
            </a:xfrm>
          </p:grpSpPr>
          <p:sp>
            <p:nvSpPr>
              <p:cNvPr name="Freeform 17" id="1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18" id="1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252144">
              <a:off x="2397493" y="3224228"/>
              <a:ext cx="7399579" cy="7432687"/>
              <a:chOff x="0" y="0"/>
              <a:chExt cx="2816645" cy="2829248"/>
            </a:xfrm>
          </p:grpSpPr>
          <p:sp>
            <p:nvSpPr>
              <p:cNvPr name="Freeform 20" id="2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21" id="2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252144">
              <a:off x="4180100" y="3525007"/>
              <a:ext cx="7399579" cy="7432687"/>
              <a:chOff x="0" y="0"/>
              <a:chExt cx="2816645" cy="2829248"/>
            </a:xfrm>
          </p:grpSpPr>
          <p:sp>
            <p:nvSpPr>
              <p:cNvPr name="Freeform 23" id="2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24" id="2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25" id="25"/>
          <p:cNvGrpSpPr/>
          <p:nvPr/>
        </p:nvGrpSpPr>
        <p:grpSpPr>
          <a:xfrm rot="0">
            <a:off x="15665503" y="317552"/>
            <a:ext cx="2042119" cy="650325"/>
            <a:chOff x="0" y="0"/>
            <a:chExt cx="537842" cy="171279"/>
          </a:xfrm>
        </p:grpSpPr>
        <p:sp>
          <p:nvSpPr>
            <p:cNvPr name="Freeform 26" id="26"/>
            <p:cNvSpPr/>
            <p:nvPr/>
          </p:nvSpPr>
          <p:spPr>
            <a:xfrm flipH="false" flipV="false" rot="0">
              <a:off x="0" y="0"/>
              <a:ext cx="537842" cy="171279"/>
            </a:xfrm>
            <a:custGeom>
              <a:avLst/>
              <a:gdLst/>
              <a:ahLst/>
              <a:cxnLst/>
              <a:rect r="r" b="b" t="t" l="l"/>
              <a:pathLst>
                <a:path h="171279" w="537842">
                  <a:moveTo>
                    <a:pt x="53076" y="0"/>
                  </a:moveTo>
                  <a:lnTo>
                    <a:pt x="484766" y="0"/>
                  </a:lnTo>
                  <a:cubicBezTo>
                    <a:pt x="514079" y="0"/>
                    <a:pt x="537842" y="23763"/>
                    <a:pt x="537842" y="53076"/>
                  </a:cubicBezTo>
                  <a:lnTo>
                    <a:pt x="537842" y="118203"/>
                  </a:lnTo>
                  <a:cubicBezTo>
                    <a:pt x="537842" y="132280"/>
                    <a:pt x="532250" y="145780"/>
                    <a:pt x="522296" y="155734"/>
                  </a:cubicBezTo>
                  <a:cubicBezTo>
                    <a:pt x="512343" y="165687"/>
                    <a:pt x="498843" y="171279"/>
                    <a:pt x="484766" y="171279"/>
                  </a:cubicBezTo>
                  <a:lnTo>
                    <a:pt x="53076" y="171279"/>
                  </a:lnTo>
                  <a:cubicBezTo>
                    <a:pt x="38999" y="171279"/>
                    <a:pt x="25499" y="165687"/>
                    <a:pt x="15546" y="155734"/>
                  </a:cubicBezTo>
                  <a:cubicBezTo>
                    <a:pt x="5592" y="145780"/>
                    <a:pt x="0" y="132280"/>
                    <a:pt x="0" y="118203"/>
                  </a:cubicBezTo>
                  <a:lnTo>
                    <a:pt x="0" y="53076"/>
                  </a:lnTo>
                  <a:cubicBezTo>
                    <a:pt x="0" y="38999"/>
                    <a:pt x="5592" y="25499"/>
                    <a:pt x="15546" y="15546"/>
                  </a:cubicBezTo>
                  <a:cubicBezTo>
                    <a:pt x="25499" y="5592"/>
                    <a:pt x="38999" y="0"/>
                    <a:pt x="53076" y="0"/>
                  </a:cubicBezTo>
                  <a:close/>
                </a:path>
              </a:pathLst>
            </a:custGeom>
            <a:solidFill>
              <a:srgbClr val="535659"/>
            </a:solidFill>
            <a:ln w="19050" cap="sq">
              <a:solidFill>
                <a:srgbClr val="243342"/>
              </a:solidFill>
              <a:prstDash val="solid"/>
              <a:miter/>
            </a:ln>
          </p:spPr>
        </p:sp>
        <p:sp>
          <p:nvSpPr>
            <p:cNvPr name="TextBox 27" id="27"/>
            <p:cNvSpPr txBox="true"/>
            <p:nvPr/>
          </p:nvSpPr>
          <p:spPr>
            <a:xfrm>
              <a:off x="0" y="-38100"/>
              <a:ext cx="537842" cy="209379"/>
            </a:xfrm>
            <a:prstGeom prst="rect">
              <a:avLst/>
            </a:prstGeom>
          </p:spPr>
          <p:txBody>
            <a:bodyPr anchor="ctr" rtlCol="false" tIns="50800" lIns="50800" bIns="50800" rIns="50800"/>
            <a:lstStyle/>
            <a:p>
              <a:pPr algn="ctr">
                <a:lnSpc>
                  <a:spcPts val="3362"/>
                </a:lnSpc>
              </a:pPr>
            </a:p>
          </p:txBody>
        </p:sp>
      </p:grpSp>
      <p:grpSp>
        <p:nvGrpSpPr>
          <p:cNvPr name="Group 28" id="28"/>
          <p:cNvGrpSpPr/>
          <p:nvPr/>
        </p:nvGrpSpPr>
        <p:grpSpPr>
          <a:xfrm rot="0">
            <a:off x="629723" y="9258300"/>
            <a:ext cx="6961669" cy="627749"/>
            <a:chOff x="0" y="0"/>
            <a:chExt cx="1833526" cy="165333"/>
          </a:xfrm>
        </p:grpSpPr>
        <p:sp>
          <p:nvSpPr>
            <p:cNvPr name="Freeform 29" id="29"/>
            <p:cNvSpPr/>
            <p:nvPr/>
          </p:nvSpPr>
          <p:spPr>
            <a:xfrm flipH="false" flipV="false" rot="0">
              <a:off x="0" y="0"/>
              <a:ext cx="1833526" cy="165333"/>
            </a:xfrm>
            <a:custGeom>
              <a:avLst/>
              <a:gdLst/>
              <a:ahLst/>
              <a:cxnLst/>
              <a:rect r="r" b="b" t="t" l="l"/>
              <a:pathLst>
                <a:path h="165333" w="1833526">
                  <a:moveTo>
                    <a:pt x="16681" y="0"/>
                  </a:moveTo>
                  <a:lnTo>
                    <a:pt x="1816845" y="0"/>
                  </a:lnTo>
                  <a:cubicBezTo>
                    <a:pt x="1821269" y="0"/>
                    <a:pt x="1825512" y="1757"/>
                    <a:pt x="1828640" y="4886"/>
                  </a:cubicBezTo>
                  <a:cubicBezTo>
                    <a:pt x="1831769" y="8014"/>
                    <a:pt x="1833526" y="12257"/>
                    <a:pt x="1833526" y="16681"/>
                  </a:cubicBezTo>
                  <a:lnTo>
                    <a:pt x="1833526" y="148652"/>
                  </a:lnTo>
                  <a:cubicBezTo>
                    <a:pt x="1833526" y="157865"/>
                    <a:pt x="1826058" y="165333"/>
                    <a:pt x="1816845" y="165333"/>
                  </a:cubicBezTo>
                  <a:lnTo>
                    <a:pt x="16681" y="165333"/>
                  </a:lnTo>
                  <a:cubicBezTo>
                    <a:pt x="7468" y="165333"/>
                    <a:pt x="0" y="157865"/>
                    <a:pt x="0" y="148652"/>
                  </a:cubicBezTo>
                  <a:lnTo>
                    <a:pt x="0" y="16681"/>
                  </a:lnTo>
                  <a:cubicBezTo>
                    <a:pt x="0" y="7468"/>
                    <a:pt x="7468" y="0"/>
                    <a:pt x="16681" y="0"/>
                  </a:cubicBezTo>
                  <a:close/>
                </a:path>
              </a:pathLst>
            </a:custGeom>
            <a:solidFill>
              <a:srgbClr val="535659"/>
            </a:solidFill>
            <a:ln w="19050" cap="sq">
              <a:solidFill>
                <a:srgbClr val="243342"/>
              </a:solidFill>
              <a:prstDash val="solid"/>
              <a:miter/>
            </a:ln>
          </p:spPr>
        </p:sp>
        <p:sp>
          <p:nvSpPr>
            <p:cNvPr name="TextBox 30" id="30"/>
            <p:cNvSpPr txBox="true"/>
            <p:nvPr/>
          </p:nvSpPr>
          <p:spPr>
            <a:xfrm>
              <a:off x="0" y="-38100"/>
              <a:ext cx="1833526" cy="203433"/>
            </a:xfrm>
            <a:prstGeom prst="rect">
              <a:avLst/>
            </a:prstGeom>
          </p:spPr>
          <p:txBody>
            <a:bodyPr anchor="ctr" rtlCol="false" tIns="50800" lIns="50800" bIns="50800" rIns="50800"/>
            <a:lstStyle/>
            <a:p>
              <a:pPr algn="ctr">
                <a:lnSpc>
                  <a:spcPts val="3362"/>
                </a:lnSpc>
              </a:pPr>
            </a:p>
          </p:txBody>
        </p:sp>
      </p:grpSp>
      <p:sp>
        <p:nvSpPr>
          <p:cNvPr name="Freeform 31" id="31"/>
          <p:cNvSpPr/>
          <p:nvPr/>
        </p:nvSpPr>
        <p:spPr>
          <a:xfrm flipH="false" flipV="false" rot="0">
            <a:off x="2415389" y="2056049"/>
            <a:ext cx="13457222" cy="6174902"/>
          </a:xfrm>
          <a:custGeom>
            <a:avLst/>
            <a:gdLst/>
            <a:ahLst/>
            <a:cxnLst/>
            <a:rect r="r" b="b" t="t" l="l"/>
            <a:pathLst>
              <a:path h="6174902" w="13457222">
                <a:moveTo>
                  <a:pt x="0" y="0"/>
                </a:moveTo>
                <a:lnTo>
                  <a:pt x="13457222" y="0"/>
                </a:lnTo>
                <a:lnTo>
                  <a:pt x="13457222" y="6174902"/>
                </a:lnTo>
                <a:lnTo>
                  <a:pt x="0" y="6174902"/>
                </a:lnTo>
                <a:lnTo>
                  <a:pt x="0" y="0"/>
                </a:lnTo>
                <a:close/>
              </a:path>
            </a:pathLst>
          </a:custGeom>
          <a:blipFill>
            <a:blip r:embed="rId2"/>
            <a:stretch>
              <a:fillRect l="0" t="0" r="0" b="0"/>
            </a:stretch>
          </a:blipFill>
        </p:spPr>
      </p:sp>
      <p:sp>
        <p:nvSpPr>
          <p:cNvPr name="TextBox 32" id="32"/>
          <p:cNvSpPr txBox="true"/>
          <p:nvPr/>
        </p:nvSpPr>
        <p:spPr>
          <a:xfrm rot="0">
            <a:off x="5278095" y="686050"/>
            <a:ext cx="7731811" cy="1107440"/>
          </a:xfrm>
          <a:prstGeom prst="rect">
            <a:avLst/>
          </a:prstGeom>
        </p:spPr>
        <p:txBody>
          <a:bodyPr anchor="t" rtlCol="false" tIns="0" lIns="0" bIns="0" rIns="0">
            <a:spAutoFit/>
          </a:bodyPr>
          <a:lstStyle/>
          <a:p>
            <a:pPr algn="ctr">
              <a:lnSpc>
                <a:spcPts val="5980"/>
              </a:lnSpc>
            </a:pPr>
            <a:r>
              <a:rPr lang="en-US" sz="6500">
                <a:solidFill>
                  <a:srgbClr val="000000"/>
                </a:solidFill>
                <a:latin typeface="Karnchang Bold"/>
              </a:rPr>
              <a:t>Kode Program</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6EAEF"/>
        </a:solidFill>
      </p:bgPr>
    </p:bg>
    <p:spTree>
      <p:nvGrpSpPr>
        <p:cNvPr id="1" name=""/>
        <p:cNvGrpSpPr/>
        <p:nvPr/>
      </p:nvGrpSpPr>
      <p:grpSpPr>
        <a:xfrm>
          <a:off x="0" y="0"/>
          <a:ext cx="0" cy="0"/>
          <a:chOff x="0" y="0"/>
          <a:chExt cx="0" cy="0"/>
        </a:xfrm>
      </p:grpSpPr>
      <p:grpSp>
        <p:nvGrpSpPr>
          <p:cNvPr name="Group 2" id="2"/>
          <p:cNvGrpSpPr/>
          <p:nvPr/>
        </p:nvGrpSpPr>
        <p:grpSpPr>
          <a:xfrm rot="0">
            <a:off x="787067" y="592941"/>
            <a:ext cx="16713866" cy="9101117"/>
            <a:chOff x="0" y="0"/>
            <a:chExt cx="4402006" cy="2397002"/>
          </a:xfrm>
        </p:grpSpPr>
        <p:sp>
          <p:nvSpPr>
            <p:cNvPr name="Freeform 3" id="3"/>
            <p:cNvSpPr/>
            <p:nvPr/>
          </p:nvSpPr>
          <p:spPr>
            <a:xfrm flipH="false" flipV="false" rot="0">
              <a:off x="0" y="0"/>
              <a:ext cx="4402006" cy="2397002"/>
            </a:xfrm>
            <a:custGeom>
              <a:avLst/>
              <a:gdLst/>
              <a:ahLst/>
              <a:cxnLst/>
              <a:rect r="r" b="b" t="t" l="l"/>
              <a:pathLst>
                <a:path h="2397002" w="4402006">
                  <a:moveTo>
                    <a:pt x="23623" y="0"/>
                  </a:moveTo>
                  <a:lnTo>
                    <a:pt x="4378382" y="0"/>
                  </a:lnTo>
                  <a:cubicBezTo>
                    <a:pt x="4391429" y="0"/>
                    <a:pt x="4402006" y="10577"/>
                    <a:pt x="4402006" y="23623"/>
                  </a:cubicBezTo>
                  <a:lnTo>
                    <a:pt x="4402006" y="2373379"/>
                  </a:lnTo>
                  <a:cubicBezTo>
                    <a:pt x="4402006" y="2379644"/>
                    <a:pt x="4399517" y="2385653"/>
                    <a:pt x="4395087" y="2390083"/>
                  </a:cubicBezTo>
                  <a:cubicBezTo>
                    <a:pt x="4390656" y="2394513"/>
                    <a:pt x="4384647" y="2397002"/>
                    <a:pt x="4378382" y="2397002"/>
                  </a:cubicBezTo>
                  <a:lnTo>
                    <a:pt x="23623" y="2397002"/>
                  </a:lnTo>
                  <a:cubicBezTo>
                    <a:pt x="17358" y="2397002"/>
                    <a:pt x="11349" y="2394513"/>
                    <a:pt x="6919" y="2390083"/>
                  </a:cubicBezTo>
                  <a:cubicBezTo>
                    <a:pt x="2489" y="2385653"/>
                    <a:pt x="0" y="2379644"/>
                    <a:pt x="0" y="2373379"/>
                  </a:cubicBezTo>
                  <a:lnTo>
                    <a:pt x="0" y="23623"/>
                  </a:lnTo>
                  <a:cubicBezTo>
                    <a:pt x="0" y="17358"/>
                    <a:pt x="2489" y="11349"/>
                    <a:pt x="6919" y="6919"/>
                  </a:cubicBezTo>
                  <a:cubicBezTo>
                    <a:pt x="11349" y="2489"/>
                    <a:pt x="17358" y="0"/>
                    <a:pt x="23623" y="0"/>
                  </a:cubicBezTo>
                  <a:close/>
                </a:path>
              </a:pathLst>
            </a:custGeom>
            <a:solidFill>
              <a:srgbClr val="E6EAEF"/>
            </a:solidFill>
            <a:ln w="19050" cap="rnd">
              <a:solidFill>
                <a:srgbClr val="243342"/>
              </a:solidFill>
              <a:prstDash val="solid"/>
              <a:round/>
            </a:ln>
          </p:spPr>
        </p:sp>
        <p:sp>
          <p:nvSpPr>
            <p:cNvPr name="TextBox 4" id="4"/>
            <p:cNvSpPr txBox="true"/>
            <p:nvPr/>
          </p:nvSpPr>
          <p:spPr>
            <a:xfrm>
              <a:off x="0" y="-38100"/>
              <a:ext cx="4402006" cy="2435102"/>
            </a:xfrm>
            <a:prstGeom prst="rect">
              <a:avLst/>
            </a:prstGeom>
          </p:spPr>
          <p:txBody>
            <a:bodyPr anchor="ctr" rtlCol="false" tIns="50800" lIns="50800" bIns="50800" rIns="50800"/>
            <a:lstStyle/>
            <a:p>
              <a:pPr algn="ctr">
                <a:lnSpc>
                  <a:spcPts val="3362"/>
                </a:lnSpc>
              </a:pPr>
            </a:p>
          </p:txBody>
        </p:sp>
      </p:grpSp>
      <p:grpSp>
        <p:nvGrpSpPr>
          <p:cNvPr name="Group 5" id="5"/>
          <p:cNvGrpSpPr/>
          <p:nvPr/>
        </p:nvGrpSpPr>
        <p:grpSpPr>
          <a:xfrm rot="-7538080">
            <a:off x="-7029811" y="-5584933"/>
            <a:ext cx="9808447" cy="9331824"/>
            <a:chOff x="0" y="0"/>
            <a:chExt cx="13077930" cy="12442432"/>
          </a:xfrm>
        </p:grpSpPr>
        <p:grpSp>
          <p:nvGrpSpPr>
            <p:cNvPr name="Group 6" id="6"/>
            <p:cNvGrpSpPr/>
            <p:nvPr/>
          </p:nvGrpSpPr>
          <p:grpSpPr>
            <a:xfrm rot="2252144">
              <a:off x="1498251" y="1484738"/>
              <a:ext cx="7399579" cy="7432687"/>
              <a:chOff x="0" y="0"/>
              <a:chExt cx="2816645" cy="2829248"/>
            </a:xfrm>
          </p:grpSpPr>
          <p:sp>
            <p:nvSpPr>
              <p:cNvPr name="Freeform 7" id="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8" id="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2252144">
              <a:off x="2397493" y="3224228"/>
              <a:ext cx="7399579" cy="7432687"/>
              <a:chOff x="0" y="0"/>
              <a:chExt cx="2816645" cy="2829248"/>
            </a:xfrm>
          </p:grpSpPr>
          <p:sp>
            <p:nvSpPr>
              <p:cNvPr name="Freeform 10" id="1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11" id="1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252144">
              <a:off x="4180100" y="3525007"/>
              <a:ext cx="7399579" cy="7432687"/>
              <a:chOff x="0" y="0"/>
              <a:chExt cx="2816645" cy="2829248"/>
            </a:xfrm>
          </p:grpSpPr>
          <p:sp>
            <p:nvSpPr>
              <p:cNvPr name="Freeform 13" id="1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14" id="1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15" id="15"/>
          <p:cNvGrpSpPr/>
          <p:nvPr/>
        </p:nvGrpSpPr>
        <p:grpSpPr>
          <a:xfrm rot="2124477">
            <a:off x="15979122" y="5429903"/>
            <a:ext cx="9808447" cy="9331824"/>
            <a:chOff x="0" y="0"/>
            <a:chExt cx="13077930" cy="12442432"/>
          </a:xfrm>
        </p:grpSpPr>
        <p:grpSp>
          <p:nvGrpSpPr>
            <p:cNvPr name="Group 16" id="16"/>
            <p:cNvGrpSpPr/>
            <p:nvPr/>
          </p:nvGrpSpPr>
          <p:grpSpPr>
            <a:xfrm rot="2252144">
              <a:off x="1498251" y="1484738"/>
              <a:ext cx="7399579" cy="7432687"/>
              <a:chOff x="0" y="0"/>
              <a:chExt cx="2816645" cy="2829248"/>
            </a:xfrm>
          </p:grpSpPr>
          <p:sp>
            <p:nvSpPr>
              <p:cNvPr name="Freeform 17" id="1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18" id="1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252144">
              <a:off x="2397493" y="3224228"/>
              <a:ext cx="7399579" cy="7432687"/>
              <a:chOff x="0" y="0"/>
              <a:chExt cx="2816645" cy="2829248"/>
            </a:xfrm>
          </p:grpSpPr>
          <p:sp>
            <p:nvSpPr>
              <p:cNvPr name="Freeform 20" id="2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21" id="2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252144">
              <a:off x="4180100" y="3525007"/>
              <a:ext cx="7399579" cy="7432687"/>
              <a:chOff x="0" y="0"/>
              <a:chExt cx="2816645" cy="2829248"/>
            </a:xfrm>
          </p:grpSpPr>
          <p:sp>
            <p:nvSpPr>
              <p:cNvPr name="Freeform 23" id="2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24" id="2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25" id="25"/>
          <p:cNvGrpSpPr/>
          <p:nvPr/>
        </p:nvGrpSpPr>
        <p:grpSpPr>
          <a:xfrm rot="0">
            <a:off x="15665503" y="317552"/>
            <a:ext cx="2042119" cy="650325"/>
            <a:chOff x="0" y="0"/>
            <a:chExt cx="537842" cy="171279"/>
          </a:xfrm>
        </p:grpSpPr>
        <p:sp>
          <p:nvSpPr>
            <p:cNvPr name="Freeform 26" id="26"/>
            <p:cNvSpPr/>
            <p:nvPr/>
          </p:nvSpPr>
          <p:spPr>
            <a:xfrm flipH="false" flipV="false" rot="0">
              <a:off x="0" y="0"/>
              <a:ext cx="537842" cy="171279"/>
            </a:xfrm>
            <a:custGeom>
              <a:avLst/>
              <a:gdLst/>
              <a:ahLst/>
              <a:cxnLst/>
              <a:rect r="r" b="b" t="t" l="l"/>
              <a:pathLst>
                <a:path h="171279" w="537842">
                  <a:moveTo>
                    <a:pt x="53076" y="0"/>
                  </a:moveTo>
                  <a:lnTo>
                    <a:pt x="484766" y="0"/>
                  </a:lnTo>
                  <a:cubicBezTo>
                    <a:pt x="514079" y="0"/>
                    <a:pt x="537842" y="23763"/>
                    <a:pt x="537842" y="53076"/>
                  </a:cubicBezTo>
                  <a:lnTo>
                    <a:pt x="537842" y="118203"/>
                  </a:lnTo>
                  <a:cubicBezTo>
                    <a:pt x="537842" y="132280"/>
                    <a:pt x="532250" y="145780"/>
                    <a:pt x="522296" y="155734"/>
                  </a:cubicBezTo>
                  <a:cubicBezTo>
                    <a:pt x="512343" y="165687"/>
                    <a:pt x="498843" y="171279"/>
                    <a:pt x="484766" y="171279"/>
                  </a:cubicBezTo>
                  <a:lnTo>
                    <a:pt x="53076" y="171279"/>
                  </a:lnTo>
                  <a:cubicBezTo>
                    <a:pt x="38999" y="171279"/>
                    <a:pt x="25499" y="165687"/>
                    <a:pt x="15546" y="155734"/>
                  </a:cubicBezTo>
                  <a:cubicBezTo>
                    <a:pt x="5592" y="145780"/>
                    <a:pt x="0" y="132280"/>
                    <a:pt x="0" y="118203"/>
                  </a:cubicBezTo>
                  <a:lnTo>
                    <a:pt x="0" y="53076"/>
                  </a:lnTo>
                  <a:cubicBezTo>
                    <a:pt x="0" y="38999"/>
                    <a:pt x="5592" y="25499"/>
                    <a:pt x="15546" y="15546"/>
                  </a:cubicBezTo>
                  <a:cubicBezTo>
                    <a:pt x="25499" y="5592"/>
                    <a:pt x="38999" y="0"/>
                    <a:pt x="53076" y="0"/>
                  </a:cubicBezTo>
                  <a:close/>
                </a:path>
              </a:pathLst>
            </a:custGeom>
            <a:solidFill>
              <a:srgbClr val="535659"/>
            </a:solidFill>
            <a:ln w="19050" cap="sq">
              <a:solidFill>
                <a:srgbClr val="243342"/>
              </a:solidFill>
              <a:prstDash val="solid"/>
              <a:miter/>
            </a:ln>
          </p:spPr>
        </p:sp>
        <p:sp>
          <p:nvSpPr>
            <p:cNvPr name="TextBox 27" id="27"/>
            <p:cNvSpPr txBox="true"/>
            <p:nvPr/>
          </p:nvSpPr>
          <p:spPr>
            <a:xfrm>
              <a:off x="0" y="-38100"/>
              <a:ext cx="537842" cy="209379"/>
            </a:xfrm>
            <a:prstGeom prst="rect">
              <a:avLst/>
            </a:prstGeom>
          </p:spPr>
          <p:txBody>
            <a:bodyPr anchor="ctr" rtlCol="false" tIns="50800" lIns="50800" bIns="50800" rIns="50800"/>
            <a:lstStyle/>
            <a:p>
              <a:pPr algn="ctr">
                <a:lnSpc>
                  <a:spcPts val="3362"/>
                </a:lnSpc>
              </a:pPr>
            </a:p>
          </p:txBody>
        </p:sp>
      </p:grpSp>
      <p:grpSp>
        <p:nvGrpSpPr>
          <p:cNvPr name="Group 28" id="28"/>
          <p:cNvGrpSpPr/>
          <p:nvPr/>
        </p:nvGrpSpPr>
        <p:grpSpPr>
          <a:xfrm rot="0">
            <a:off x="629723" y="9258300"/>
            <a:ext cx="6961669" cy="627749"/>
            <a:chOff x="0" y="0"/>
            <a:chExt cx="1833526" cy="165333"/>
          </a:xfrm>
        </p:grpSpPr>
        <p:sp>
          <p:nvSpPr>
            <p:cNvPr name="Freeform 29" id="29"/>
            <p:cNvSpPr/>
            <p:nvPr/>
          </p:nvSpPr>
          <p:spPr>
            <a:xfrm flipH="false" flipV="false" rot="0">
              <a:off x="0" y="0"/>
              <a:ext cx="1833526" cy="165333"/>
            </a:xfrm>
            <a:custGeom>
              <a:avLst/>
              <a:gdLst/>
              <a:ahLst/>
              <a:cxnLst/>
              <a:rect r="r" b="b" t="t" l="l"/>
              <a:pathLst>
                <a:path h="165333" w="1833526">
                  <a:moveTo>
                    <a:pt x="16681" y="0"/>
                  </a:moveTo>
                  <a:lnTo>
                    <a:pt x="1816845" y="0"/>
                  </a:lnTo>
                  <a:cubicBezTo>
                    <a:pt x="1821269" y="0"/>
                    <a:pt x="1825512" y="1757"/>
                    <a:pt x="1828640" y="4886"/>
                  </a:cubicBezTo>
                  <a:cubicBezTo>
                    <a:pt x="1831769" y="8014"/>
                    <a:pt x="1833526" y="12257"/>
                    <a:pt x="1833526" y="16681"/>
                  </a:cubicBezTo>
                  <a:lnTo>
                    <a:pt x="1833526" y="148652"/>
                  </a:lnTo>
                  <a:cubicBezTo>
                    <a:pt x="1833526" y="157865"/>
                    <a:pt x="1826058" y="165333"/>
                    <a:pt x="1816845" y="165333"/>
                  </a:cubicBezTo>
                  <a:lnTo>
                    <a:pt x="16681" y="165333"/>
                  </a:lnTo>
                  <a:cubicBezTo>
                    <a:pt x="7468" y="165333"/>
                    <a:pt x="0" y="157865"/>
                    <a:pt x="0" y="148652"/>
                  </a:cubicBezTo>
                  <a:lnTo>
                    <a:pt x="0" y="16681"/>
                  </a:lnTo>
                  <a:cubicBezTo>
                    <a:pt x="0" y="7468"/>
                    <a:pt x="7468" y="0"/>
                    <a:pt x="16681" y="0"/>
                  </a:cubicBezTo>
                  <a:close/>
                </a:path>
              </a:pathLst>
            </a:custGeom>
            <a:solidFill>
              <a:srgbClr val="535659"/>
            </a:solidFill>
            <a:ln w="19050" cap="sq">
              <a:solidFill>
                <a:srgbClr val="243342"/>
              </a:solidFill>
              <a:prstDash val="solid"/>
              <a:miter/>
            </a:ln>
          </p:spPr>
        </p:sp>
        <p:sp>
          <p:nvSpPr>
            <p:cNvPr name="TextBox 30" id="30"/>
            <p:cNvSpPr txBox="true"/>
            <p:nvPr/>
          </p:nvSpPr>
          <p:spPr>
            <a:xfrm>
              <a:off x="0" y="-38100"/>
              <a:ext cx="1833526" cy="203433"/>
            </a:xfrm>
            <a:prstGeom prst="rect">
              <a:avLst/>
            </a:prstGeom>
          </p:spPr>
          <p:txBody>
            <a:bodyPr anchor="ctr" rtlCol="false" tIns="50800" lIns="50800" bIns="50800" rIns="50800"/>
            <a:lstStyle/>
            <a:p>
              <a:pPr algn="ctr">
                <a:lnSpc>
                  <a:spcPts val="3362"/>
                </a:lnSpc>
              </a:pPr>
            </a:p>
          </p:txBody>
        </p:sp>
      </p:grpSp>
      <p:sp>
        <p:nvSpPr>
          <p:cNvPr name="Freeform 31" id="31"/>
          <p:cNvSpPr/>
          <p:nvPr/>
        </p:nvSpPr>
        <p:spPr>
          <a:xfrm flipH="false" flipV="false" rot="0">
            <a:off x="2415389" y="2003482"/>
            <a:ext cx="13457222" cy="6280037"/>
          </a:xfrm>
          <a:custGeom>
            <a:avLst/>
            <a:gdLst/>
            <a:ahLst/>
            <a:cxnLst/>
            <a:rect r="r" b="b" t="t" l="l"/>
            <a:pathLst>
              <a:path h="6280037" w="13457222">
                <a:moveTo>
                  <a:pt x="0" y="0"/>
                </a:moveTo>
                <a:lnTo>
                  <a:pt x="13457222" y="0"/>
                </a:lnTo>
                <a:lnTo>
                  <a:pt x="13457222" y="6280036"/>
                </a:lnTo>
                <a:lnTo>
                  <a:pt x="0" y="6280036"/>
                </a:lnTo>
                <a:lnTo>
                  <a:pt x="0" y="0"/>
                </a:lnTo>
                <a:close/>
              </a:path>
            </a:pathLst>
          </a:custGeom>
          <a:blipFill>
            <a:blip r:embed="rId2"/>
            <a:stretch>
              <a:fillRect l="0" t="0" r="0" b="0"/>
            </a:stretch>
          </a:blipFill>
        </p:spPr>
      </p:sp>
      <p:sp>
        <p:nvSpPr>
          <p:cNvPr name="TextBox 32" id="32"/>
          <p:cNvSpPr txBox="true"/>
          <p:nvPr/>
        </p:nvSpPr>
        <p:spPr>
          <a:xfrm rot="0">
            <a:off x="5278095" y="686050"/>
            <a:ext cx="7731811" cy="1107440"/>
          </a:xfrm>
          <a:prstGeom prst="rect">
            <a:avLst/>
          </a:prstGeom>
        </p:spPr>
        <p:txBody>
          <a:bodyPr anchor="t" rtlCol="false" tIns="0" lIns="0" bIns="0" rIns="0">
            <a:spAutoFit/>
          </a:bodyPr>
          <a:lstStyle/>
          <a:p>
            <a:pPr algn="ctr">
              <a:lnSpc>
                <a:spcPts val="5980"/>
              </a:lnSpc>
            </a:pPr>
            <a:r>
              <a:rPr lang="en-US" sz="6500">
                <a:solidFill>
                  <a:srgbClr val="000000"/>
                </a:solidFill>
                <a:latin typeface="Karnchang Bold"/>
              </a:rPr>
              <a:t>Kode Program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6EAEF"/>
        </a:solidFill>
      </p:bgPr>
    </p:bg>
    <p:spTree>
      <p:nvGrpSpPr>
        <p:cNvPr id="1" name=""/>
        <p:cNvGrpSpPr/>
        <p:nvPr/>
      </p:nvGrpSpPr>
      <p:grpSpPr>
        <a:xfrm>
          <a:off x="0" y="0"/>
          <a:ext cx="0" cy="0"/>
          <a:chOff x="0" y="0"/>
          <a:chExt cx="0" cy="0"/>
        </a:xfrm>
      </p:grpSpPr>
      <p:grpSp>
        <p:nvGrpSpPr>
          <p:cNvPr name="Group 2" id="2"/>
          <p:cNvGrpSpPr/>
          <p:nvPr/>
        </p:nvGrpSpPr>
        <p:grpSpPr>
          <a:xfrm rot="0">
            <a:off x="787067" y="592941"/>
            <a:ext cx="16713866" cy="9101117"/>
            <a:chOff x="0" y="0"/>
            <a:chExt cx="4402006" cy="2397002"/>
          </a:xfrm>
        </p:grpSpPr>
        <p:sp>
          <p:nvSpPr>
            <p:cNvPr name="Freeform 3" id="3"/>
            <p:cNvSpPr/>
            <p:nvPr/>
          </p:nvSpPr>
          <p:spPr>
            <a:xfrm flipH="false" flipV="false" rot="0">
              <a:off x="0" y="0"/>
              <a:ext cx="4402006" cy="2397002"/>
            </a:xfrm>
            <a:custGeom>
              <a:avLst/>
              <a:gdLst/>
              <a:ahLst/>
              <a:cxnLst/>
              <a:rect r="r" b="b" t="t" l="l"/>
              <a:pathLst>
                <a:path h="2397002" w="4402006">
                  <a:moveTo>
                    <a:pt x="23623" y="0"/>
                  </a:moveTo>
                  <a:lnTo>
                    <a:pt x="4378382" y="0"/>
                  </a:lnTo>
                  <a:cubicBezTo>
                    <a:pt x="4391429" y="0"/>
                    <a:pt x="4402006" y="10577"/>
                    <a:pt x="4402006" y="23623"/>
                  </a:cubicBezTo>
                  <a:lnTo>
                    <a:pt x="4402006" y="2373379"/>
                  </a:lnTo>
                  <a:cubicBezTo>
                    <a:pt x="4402006" y="2379644"/>
                    <a:pt x="4399517" y="2385653"/>
                    <a:pt x="4395087" y="2390083"/>
                  </a:cubicBezTo>
                  <a:cubicBezTo>
                    <a:pt x="4390656" y="2394513"/>
                    <a:pt x="4384647" y="2397002"/>
                    <a:pt x="4378382" y="2397002"/>
                  </a:cubicBezTo>
                  <a:lnTo>
                    <a:pt x="23623" y="2397002"/>
                  </a:lnTo>
                  <a:cubicBezTo>
                    <a:pt x="17358" y="2397002"/>
                    <a:pt x="11349" y="2394513"/>
                    <a:pt x="6919" y="2390083"/>
                  </a:cubicBezTo>
                  <a:cubicBezTo>
                    <a:pt x="2489" y="2385653"/>
                    <a:pt x="0" y="2379644"/>
                    <a:pt x="0" y="2373379"/>
                  </a:cubicBezTo>
                  <a:lnTo>
                    <a:pt x="0" y="23623"/>
                  </a:lnTo>
                  <a:cubicBezTo>
                    <a:pt x="0" y="17358"/>
                    <a:pt x="2489" y="11349"/>
                    <a:pt x="6919" y="6919"/>
                  </a:cubicBezTo>
                  <a:cubicBezTo>
                    <a:pt x="11349" y="2489"/>
                    <a:pt x="17358" y="0"/>
                    <a:pt x="23623" y="0"/>
                  </a:cubicBezTo>
                  <a:close/>
                </a:path>
              </a:pathLst>
            </a:custGeom>
            <a:solidFill>
              <a:srgbClr val="E6EAEF"/>
            </a:solidFill>
            <a:ln w="19050" cap="rnd">
              <a:solidFill>
                <a:srgbClr val="243342"/>
              </a:solidFill>
              <a:prstDash val="solid"/>
              <a:round/>
            </a:ln>
          </p:spPr>
        </p:sp>
        <p:sp>
          <p:nvSpPr>
            <p:cNvPr name="TextBox 4" id="4"/>
            <p:cNvSpPr txBox="true"/>
            <p:nvPr/>
          </p:nvSpPr>
          <p:spPr>
            <a:xfrm>
              <a:off x="0" y="-38100"/>
              <a:ext cx="4402006" cy="2435102"/>
            </a:xfrm>
            <a:prstGeom prst="rect">
              <a:avLst/>
            </a:prstGeom>
          </p:spPr>
          <p:txBody>
            <a:bodyPr anchor="ctr" rtlCol="false" tIns="50800" lIns="50800" bIns="50800" rIns="50800"/>
            <a:lstStyle/>
            <a:p>
              <a:pPr algn="ctr">
                <a:lnSpc>
                  <a:spcPts val="3362"/>
                </a:lnSpc>
              </a:pPr>
            </a:p>
          </p:txBody>
        </p:sp>
      </p:grpSp>
      <p:grpSp>
        <p:nvGrpSpPr>
          <p:cNvPr name="Group 5" id="5"/>
          <p:cNvGrpSpPr/>
          <p:nvPr/>
        </p:nvGrpSpPr>
        <p:grpSpPr>
          <a:xfrm rot="-7538080">
            <a:off x="-7029811" y="-5584933"/>
            <a:ext cx="9808447" cy="9331824"/>
            <a:chOff x="0" y="0"/>
            <a:chExt cx="13077930" cy="12442432"/>
          </a:xfrm>
        </p:grpSpPr>
        <p:grpSp>
          <p:nvGrpSpPr>
            <p:cNvPr name="Group 6" id="6"/>
            <p:cNvGrpSpPr/>
            <p:nvPr/>
          </p:nvGrpSpPr>
          <p:grpSpPr>
            <a:xfrm rot="2252144">
              <a:off x="1498251" y="1484738"/>
              <a:ext cx="7399579" cy="7432687"/>
              <a:chOff x="0" y="0"/>
              <a:chExt cx="2816645" cy="2829248"/>
            </a:xfrm>
          </p:grpSpPr>
          <p:sp>
            <p:nvSpPr>
              <p:cNvPr name="Freeform 7" id="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8" id="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2252144">
              <a:off x="2397493" y="3224228"/>
              <a:ext cx="7399579" cy="7432687"/>
              <a:chOff x="0" y="0"/>
              <a:chExt cx="2816645" cy="2829248"/>
            </a:xfrm>
          </p:grpSpPr>
          <p:sp>
            <p:nvSpPr>
              <p:cNvPr name="Freeform 10" id="1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11" id="1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252144">
              <a:off x="4180100" y="3525007"/>
              <a:ext cx="7399579" cy="7432687"/>
              <a:chOff x="0" y="0"/>
              <a:chExt cx="2816645" cy="2829248"/>
            </a:xfrm>
          </p:grpSpPr>
          <p:sp>
            <p:nvSpPr>
              <p:cNvPr name="Freeform 13" id="1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14" id="1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15" id="15"/>
          <p:cNvGrpSpPr/>
          <p:nvPr/>
        </p:nvGrpSpPr>
        <p:grpSpPr>
          <a:xfrm rot="2124477">
            <a:off x="15979122" y="5429903"/>
            <a:ext cx="9808447" cy="9331824"/>
            <a:chOff x="0" y="0"/>
            <a:chExt cx="13077930" cy="12442432"/>
          </a:xfrm>
        </p:grpSpPr>
        <p:grpSp>
          <p:nvGrpSpPr>
            <p:cNvPr name="Group 16" id="16"/>
            <p:cNvGrpSpPr/>
            <p:nvPr/>
          </p:nvGrpSpPr>
          <p:grpSpPr>
            <a:xfrm rot="2252144">
              <a:off x="1498251" y="1484738"/>
              <a:ext cx="7399579" cy="7432687"/>
              <a:chOff x="0" y="0"/>
              <a:chExt cx="2816645" cy="2829248"/>
            </a:xfrm>
          </p:grpSpPr>
          <p:sp>
            <p:nvSpPr>
              <p:cNvPr name="Freeform 17" id="17"/>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243342"/>
              </a:solidFill>
            </p:spPr>
          </p:sp>
          <p:sp>
            <p:nvSpPr>
              <p:cNvPr name="TextBox 18" id="18"/>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252144">
              <a:off x="2397493" y="3224228"/>
              <a:ext cx="7399579" cy="7432687"/>
              <a:chOff x="0" y="0"/>
              <a:chExt cx="2816645" cy="2829248"/>
            </a:xfrm>
          </p:grpSpPr>
          <p:sp>
            <p:nvSpPr>
              <p:cNvPr name="Freeform 20" id="20"/>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535659"/>
              </a:solidFill>
            </p:spPr>
          </p:sp>
          <p:sp>
            <p:nvSpPr>
              <p:cNvPr name="TextBox 21" id="21"/>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252144">
              <a:off x="4180100" y="3525007"/>
              <a:ext cx="7399579" cy="7432687"/>
              <a:chOff x="0" y="0"/>
              <a:chExt cx="2816645" cy="2829248"/>
            </a:xfrm>
          </p:grpSpPr>
          <p:sp>
            <p:nvSpPr>
              <p:cNvPr name="Freeform 23" id="23"/>
              <p:cNvSpPr/>
              <p:nvPr/>
            </p:nvSpPr>
            <p:spPr>
              <a:xfrm flipH="false" flipV="false" rot="0">
                <a:off x="0" y="0"/>
                <a:ext cx="2816645" cy="2829248"/>
              </a:xfrm>
              <a:custGeom>
                <a:avLst/>
                <a:gdLst/>
                <a:ahLst/>
                <a:cxnLst/>
                <a:rect r="r" b="b" t="t" l="l"/>
                <a:pathLst>
                  <a:path h="2829248" w="2816645">
                    <a:moveTo>
                      <a:pt x="0" y="0"/>
                    </a:moveTo>
                    <a:lnTo>
                      <a:pt x="2816645" y="0"/>
                    </a:lnTo>
                    <a:lnTo>
                      <a:pt x="2816645" y="2829248"/>
                    </a:lnTo>
                    <a:lnTo>
                      <a:pt x="0" y="2829248"/>
                    </a:lnTo>
                    <a:close/>
                  </a:path>
                </a:pathLst>
              </a:custGeom>
              <a:solidFill>
                <a:srgbClr val="858789"/>
              </a:solidFill>
            </p:spPr>
          </p:sp>
          <p:sp>
            <p:nvSpPr>
              <p:cNvPr name="TextBox 24" id="24"/>
              <p:cNvSpPr txBox="true"/>
              <p:nvPr/>
            </p:nvSpPr>
            <p:spPr>
              <a:xfrm>
                <a:off x="0" y="-123825"/>
                <a:ext cx="2816645" cy="2953073"/>
              </a:xfrm>
              <a:prstGeom prst="rect">
                <a:avLst/>
              </a:prstGeom>
            </p:spPr>
            <p:txBody>
              <a:bodyPr anchor="ctr" rtlCol="false" tIns="50800" lIns="50800" bIns="50800" rIns="50800"/>
              <a:lstStyle/>
              <a:p>
                <a:pPr algn="ctr">
                  <a:lnSpc>
                    <a:spcPts val="2659"/>
                  </a:lnSpc>
                  <a:spcBef>
                    <a:spcPct val="0"/>
                  </a:spcBef>
                </a:pPr>
              </a:p>
            </p:txBody>
          </p:sp>
        </p:grpSp>
      </p:grpSp>
      <p:grpSp>
        <p:nvGrpSpPr>
          <p:cNvPr name="Group 25" id="25"/>
          <p:cNvGrpSpPr/>
          <p:nvPr/>
        </p:nvGrpSpPr>
        <p:grpSpPr>
          <a:xfrm rot="0">
            <a:off x="15665503" y="317552"/>
            <a:ext cx="2042119" cy="650325"/>
            <a:chOff x="0" y="0"/>
            <a:chExt cx="537842" cy="171279"/>
          </a:xfrm>
        </p:grpSpPr>
        <p:sp>
          <p:nvSpPr>
            <p:cNvPr name="Freeform 26" id="26"/>
            <p:cNvSpPr/>
            <p:nvPr/>
          </p:nvSpPr>
          <p:spPr>
            <a:xfrm flipH="false" flipV="false" rot="0">
              <a:off x="0" y="0"/>
              <a:ext cx="537842" cy="171279"/>
            </a:xfrm>
            <a:custGeom>
              <a:avLst/>
              <a:gdLst/>
              <a:ahLst/>
              <a:cxnLst/>
              <a:rect r="r" b="b" t="t" l="l"/>
              <a:pathLst>
                <a:path h="171279" w="537842">
                  <a:moveTo>
                    <a:pt x="53076" y="0"/>
                  </a:moveTo>
                  <a:lnTo>
                    <a:pt x="484766" y="0"/>
                  </a:lnTo>
                  <a:cubicBezTo>
                    <a:pt x="514079" y="0"/>
                    <a:pt x="537842" y="23763"/>
                    <a:pt x="537842" y="53076"/>
                  </a:cubicBezTo>
                  <a:lnTo>
                    <a:pt x="537842" y="118203"/>
                  </a:lnTo>
                  <a:cubicBezTo>
                    <a:pt x="537842" y="132280"/>
                    <a:pt x="532250" y="145780"/>
                    <a:pt x="522296" y="155734"/>
                  </a:cubicBezTo>
                  <a:cubicBezTo>
                    <a:pt x="512343" y="165687"/>
                    <a:pt x="498843" y="171279"/>
                    <a:pt x="484766" y="171279"/>
                  </a:cubicBezTo>
                  <a:lnTo>
                    <a:pt x="53076" y="171279"/>
                  </a:lnTo>
                  <a:cubicBezTo>
                    <a:pt x="38999" y="171279"/>
                    <a:pt x="25499" y="165687"/>
                    <a:pt x="15546" y="155734"/>
                  </a:cubicBezTo>
                  <a:cubicBezTo>
                    <a:pt x="5592" y="145780"/>
                    <a:pt x="0" y="132280"/>
                    <a:pt x="0" y="118203"/>
                  </a:cubicBezTo>
                  <a:lnTo>
                    <a:pt x="0" y="53076"/>
                  </a:lnTo>
                  <a:cubicBezTo>
                    <a:pt x="0" y="38999"/>
                    <a:pt x="5592" y="25499"/>
                    <a:pt x="15546" y="15546"/>
                  </a:cubicBezTo>
                  <a:cubicBezTo>
                    <a:pt x="25499" y="5592"/>
                    <a:pt x="38999" y="0"/>
                    <a:pt x="53076" y="0"/>
                  </a:cubicBezTo>
                  <a:close/>
                </a:path>
              </a:pathLst>
            </a:custGeom>
            <a:solidFill>
              <a:srgbClr val="535659"/>
            </a:solidFill>
            <a:ln w="19050" cap="sq">
              <a:solidFill>
                <a:srgbClr val="243342"/>
              </a:solidFill>
              <a:prstDash val="solid"/>
              <a:miter/>
            </a:ln>
          </p:spPr>
        </p:sp>
        <p:sp>
          <p:nvSpPr>
            <p:cNvPr name="TextBox 27" id="27"/>
            <p:cNvSpPr txBox="true"/>
            <p:nvPr/>
          </p:nvSpPr>
          <p:spPr>
            <a:xfrm>
              <a:off x="0" y="-38100"/>
              <a:ext cx="537842" cy="209379"/>
            </a:xfrm>
            <a:prstGeom prst="rect">
              <a:avLst/>
            </a:prstGeom>
          </p:spPr>
          <p:txBody>
            <a:bodyPr anchor="ctr" rtlCol="false" tIns="50800" lIns="50800" bIns="50800" rIns="50800"/>
            <a:lstStyle/>
            <a:p>
              <a:pPr algn="ctr">
                <a:lnSpc>
                  <a:spcPts val="3362"/>
                </a:lnSpc>
              </a:pPr>
            </a:p>
          </p:txBody>
        </p:sp>
      </p:grpSp>
      <p:grpSp>
        <p:nvGrpSpPr>
          <p:cNvPr name="Group 28" id="28"/>
          <p:cNvGrpSpPr/>
          <p:nvPr/>
        </p:nvGrpSpPr>
        <p:grpSpPr>
          <a:xfrm rot="0">
            <a:off x="629723" y="9258300"/>
            <a:ext cx="6961669" cy="627749"/>
            <a:chOff x="0" y="0"/>
            <a:chExt cx="1833526" cy="165333"/>
          </a:xfrm>
        </p:grpSpPr>
        <p:sp>
          <p:nvSpPr>
            <p:cNvPr name="Freeform 29" id="29"/>
            <p:cNvSpPr/>
            <p:nvPr/>
          </p:nvSpPr>
          <p:spPr>
            <a:xfrm flipH="false" flipV="false" rot="0">
              <a:off x="0" y="0"/>
              <a:ext cx="1833526" cy="165333"/>
            </a:xfrm>
            <a:custGeom>
              <a:avLst/>
              <a:gdLst/>
              <a:ahLst/>
              <a:cxnLst/>
              <a:rect r="r" b="b" t="t" l="l"/>
              <a:pathLst>
                <a:path h="165333" w="1833526">
                  <a:moveTo>
                    <a:pt x="16681" y="0"/>
                  </a:moveTo>
                  <a:lnTo>
                    <a:pt x="1816845" y="0"/>
                  </a:lnTo>
                  <a:cubicBezTo>
                    <a:pt x="1821269" y="0"/>
                    <a:pt x="1825512" y="1757"/>
                    <a:pt x="1828640" y="4886"/>
                  </a:cubicBezTo>
                  <a:cubicBezTo>
                    <a:pt x="1831769" y="8014"/>
                    <a:pt x="1833526" y="12257"/>
                    <a:pt x="1833526" y="16681"/>
                  </a:cubicBezTo>
                  <a:lnTo>
                    <a:pt x="1833526" y="148652"/>
                  </a:lnTo>
                  <a:cubicBezTo>
                    <a:pt x="1833526" y="157865"/>
                    <a:pt x="1826058" y="165333"/>
                    <a:pt x="1816845" y="165333"/>
                  </a:cubicBezTo>
                  <a:lnTo>
                    <a:pt x="16681" y="165333"/>
                  </a:lnTo>
                  <a:cubicBezTo>
                    <a:pt x="7468" y="165333"/>
                    <a:pt x="0" y="157865"/>
                    <a:pt x="0" y="148652"/>
                  </a:cubicBezTo>
                  <a:lnTo>
                    <a:pt x="0" y="16681"/>
                  </a:lnTo>
                  <a:cubicBezTo>
                    <a:pt x="0" y="7468"/>
                    <a:pt x="7468" y="0"/>
                    <a:pt x="16681" y="0"/>
                  </a:cubicBezTo>
                  <a:close/>
                </a:path>
              </a:pathLst>
            </a:custGeom>
            <a:solidFill>
              <a:srgbClr val="535659"/>
            </a:solidFill>
            <a:ln w="19050" cap="sq">
              <a:solidFill>
                <a:srgbClr val="243342"/>
              </a:solidFill>
              <a:prstDash val="solid"/>
              <a:miter/>
            </a:ln>
          </p:spPr>
        </p:sp>
        <p:sp>
          <p:nvSpPr>
            <p:cNvPr name="TextBox 30" id="30"/>
            <p:cNvSpPr txBox="true"/>
            <p:nvPr/>
          </p:nvSpPr>
          <p:spPr>
            <a:xfrm>
              <a:off x="0" y="-38100"/>
              <a:ext cx="1833526" cy="203433"/>
            </a:xfrm>
            <a:prstGeom prst="rect">
              <a:avLst/>
            </a:prstGeom>
          </p:spPr>
          <p:txBody>
            <a:bodyPr anchor="ctr" rtlCol="false" tIns="50800" lIns="50800" bIns="50800" rIns="50800"/>
            <a:lstStyle/>
            <a:p>
              <a:pPr algn="ctr">
                <a:lnSpc>
                  <a:spcPts val="3362"/>
                </a:lnSpc>
              </a:pPr>
            </a:p>
          </p:txBody>
        </p:sp>
      </p:grpSp>
      <p:sp>
        <p:nvSpPr>
          <p:cNvPr name="Freeform 31" id="31"/>
          <p:cNvSpPr/>
          <p:nvPr/>
        </p:nvSpPr>
        <p:spPr>
          <a:xfrm flipH="false" flipV="false" rot="0">
            <a:off x="1028700" y="2755805"/>
            <a:ext cx="5872862" cy="4751650"/>
          </a:xfrm>
          <a:custGeom>
            <a:avLst/>
            <a:gdLst/>
            <a:ahLst/>
            <a:cxnLst/>
            <a:rect r="r" b="b" t="t" l="l"/>
            <a:pathLst>
              <a:path h="4751650" w="5872862">
                <a:moveTo>
                  <a:pt x="0" y="0"/>
                </a:moveTo>
                <a:lnTo>
                  <a:pt x="5872862" y="0"/>
                </a:lnTo>
                <a:lnTo>
                  <a:pt x="5872862" y="4751649"/>
                </a:lnTo>
                <a:lnTo>
                  <a:pt x="0" y="4751649"/>
                </a:lnTo>
                <a:lnTo>
                  <a:pt x="0" y="0"/>
                </a:lnTo>
                <a:close/>
              </a:path>
            </a:pathLst>
          </a:custGeom>
          <a:blipFill>
            <a:blip r:embed="rId2"/>
            <a:stretch>
              <a:fillRect l="0" t="0" r="-71930" b="0"/>
            </a:stretch>
          </a:blipFill>
        </p:spPr>
      </p:sp>
      <p:sp>
        <p:nvSpPr>
          <p:cNvPr name="Freeform 32" id="32"/>
          <p:cNvSpPr/>
          <p:nvPr/>
        </p:nvSpPr>
        <p:spPr>
          <a:xfrm flipH="false" flipV="false" rot="0">
            <a:off x="7117563" y="2737264"/>
            <a:ext cx="10141737" cy="4751650"/>
          </a:xfrm>
          <a:custGeom>
            <a:avLst/>
            <a:gdLst/>
            <a:ahLst/>
            <a:cxnLst/>
            <a:rect r="r" b="b" t="t" l="l"/>
            <a:pathLst>
              <a:path h="4751650" w="10141737">
                <a:moveTo>
                  <a:pt x="0" y="0"/>
                </a:moveTo>
                <a:lnTo>
                  <a:pt x="10141737" y="0"/>
                </a:lnTo>
                <a:lnTo>
                  <a:pt x="10141737" y="4751650"/>
                </a:lnTo>
                <a:lnTo>
                  <a:pt x="0" y="4751650"/>
                </a:lnTo>
                <a:lnTo>
                  <a:pt x="0" y="0"/>
                </a:lnTo>
                <a:close/>
              </a:path>
            </a:pathLst>
          </a:custGeom>
          <a:blipFill>
            <a:blip r:embed="rId3"/>
            <a:stretch>
              <a:fillRect l="0" t="0" r="0" b="0"/>
            </a:stretch>
          </a:blipFill>
        </p:spPr>
      </p:sp>
      <p:sp>
        <p:nvSpPr>
          <p:cNvPr name="TextBox 33" id="33"/>
          <p:cNvSpPr txBox="true"/>
          <p:nvPr/>
        </p:nvSpPr>
        <p:spPr>
          <a:xfrm rot="0">
            <a:off x="5278095" y="686050"/>
            <a:ext cx="7731811" cy="1107440"/>
          </a:xfrm>
          <a:prstGeom prst="rect">
            <a:avLst/>
          </a:prstGeom>
        </p:spPr>
        <p:txBody>
          <a:bodyPr anchor="t" rtlCol="false" tIns="0" lIns="0" bIns="0" rIns="0">
            <a:spAutoFit/>
          </a:bodyPr>
          <a:lstStyle/>
          <a:p>
            <a:pPr algn="ctr">
              <a:lnSpc>
                <a:spcPts val="5980"/>
              </a:lnSpc>
            </a:pPr>
            <a:r>
              <a:rPr lang="en-US" sz="6500">
                <a:solidFill>
                  <a:srgbClr val="000000"/>
                </a:solidFill>
                <a:latin typeface="Karnchang Bold"/>
              </a:rPr>
              <a:t>Output Program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DAF52_GyTDs</dc:identifier>
  <dcterms:modified xsi:type="dcterms:W3CDTF">2011-08-01T06:04:30Z</dcterms:modified>
  <cp:revision>1</cp:revision>
  <dc:title>Hitam abu-abu minimalis geometris seminar proposal presentasi</dc:title>
</cp:coreProperties>
</file>

<file path=docProps/thumbnail.jpeg>
</file>